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4" r:id="rId2"/>
    <p:sldId id="265" r:id="rId3"/>
  </p:sldIdLst>
  <p:sldSz cx="6858000" cy="9906000" type="A4"/>
  <p:notesSz cx="6869113" cy="100028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FE7297-CA07-4247-98A2-A84174CE6C19}" v="3" dt="2024-05-23T12:45:49.3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 showGuides="1">
      <p:cViewPr>
        <p:scale>
          <a:sx n="59" d="100"/>
          <a:sy n="59" d="100"/>
        </p:scale>
        <p:origin x="1904" y="2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earkorn5629@hotmail.com" userId="508f3903649130c0" providerId="LiveId" clId="{47FE7297-CA07-4247-98A2-A84174CE6C19}"/>
    <pc:docChg chg="undo custSel addSld delSld modSld">
      <pc:chgData name="leearkorn5629@hotmail.com" userId="508f3903649130c0" providerId="LiveId" clId="{47FE7297-CA07-4247-98A2-A84174CE6C19}" dt="2024-05-23T12:56:54.789" v="386" actId="2890"/>
      <pc:docMkLst>
        <pc:docMk/>
      </pc:docMkLst>
      <pc:sldChg chg="del">
        <pc:chgData name="leearkorn5629@hotmail.com" userId="508f3903649130c0" providerId="LiveId" clId="{47FE7297-CA07-4247-98A2-A84174CE6C19}" dt="2024-05-23T12:43:19.793" v="0" actId="2696"/>
        <pc:sldMkLst>
          <pc:docMk/>
          <pc:sldMk cId="667912307" sldId="262"/>
        </pc:sldMkLst>
      </pc:sldChg>
      <pc:sldChg chg="addSp delSp modSp mod">
        <pc:chgData name="leearkorn5629@hotmail.com" userId="508f3903649130c0" providerId="LiveId" clId="{47FE7297-CA07-4247-98A2-A84174CE6C19}" dt="2024-05-23T12:56:46.740" v="384" actId="1038"/>
        <pc:sldMkLst>
          <pc:docMk/>
          <pc:sldMk cId="1014762802" sldId="264"/>
        </pc:sldMkLst>
        <pc:spChg chg="mod">
          <ac:chgData name="leearkorn5629@hotmail.com" userId="508f3903649130c0" providerId="LiveId" clId="{47FE7297-CA07-4247-98A2-A84174CE6C19}" dt="2024-05-23T12:50:11.142" v="317" actId="1076"/>
          <ac:spMkLst>
            <pc:docMk/>
            <pc:sldMk cId="1014762802" sldId="264"/>
            <ac:spMk id="8" creationId="{00000000-0000-0000-0000-000000000000}"/>
          </ac:spMkLst>
        </pc:spChg>
        <pc:spChg chg="add mod">
          <ac:chgData name="leearkorn5629@hotmail.com" userId="508f3903649130c0" providerId="LiveId" clId="{47FE7297-CA07-4247-98A2-A84174CE6C19}" dt="2024-05-23T12:56:46.740" v="384" actId="1038"/>
          <ac:spMkLst>
            <pc:docMk/>
            <pc:sldMk cId="1014762802" sldId="264"/>
            <ac:spMk id="14" creationId="{392FAF62-E241-7D2E-50B3-BB5A3533AFFE}"/>
          </ac:spMkLst>
        </pc:spChg>
        <pc:spChg chg="mod">
          <ac:chgData name="leearkorn5629@hotmail.com" userId="508f3903649130c0" providerId="LiveId" clId="{47FE7297-CA07-4247-98A2-A84174CE6C19}" dt="2024-05-23T12:43:45.057" v="4" actId="1076"/>
          <ac:spMkLst>
            <pc:docMk/>
            <pc:sldMk cId="1014762802" sldId="264"/>
            <ac:spMk id="377" creationId="{29EA27C1-D6F3-41D7-9294-7D488D22C2D6}"/>
          </ac:spMkLst>
        </pc:spChg>
        <pc:spChg chg="mod">
          <ac:chgData name="leearkorn5629@hotmail.com" userId="508f3903649130c0" providerId="LiveId" clId="{47FE7297-CA07-4247-98A2-A84174CE6C19}" dt="2024-05-23T12:56:46.740" v="384" actId="1038"/>
          <ac:spMkLst>
            <pc:docMk/>
            <pc:sldMk cId="1014762802" sldId="264"/>
            <ac:spMk id="378" creationId="{0E8CE7E9-F83F-459C-9D05-27709A82B28B}"/>
          </ac:spMkLst>
        </pc:spChg>
        <pc:spChg chg="add del">
          <ac:chgData name="leearkorn5629@hotmail.com" userId="508f3903649130c0" providerId="LiveId" clId="{47FE7297-CA07-4247-98A2-A84174CE6C19}" dt="2024-05-23T12:50:23.952" v="319" actId="478"/>
          <ac:spMkLst>
            <pc:docMk/>
            <pc:sldMk cId="1014762802" sldId="264"/>
            <ac:spMk id="383" creationId="{CEBE87DE-8028-43F1-8911-C9C6D749F8F3}"/>
          </ac:spMkLst>
        </pc:spChg>
        <pc:spChg chg="add del">
          <ac:chgData name="leearkorn5629@hotmail.com" userId="508f3903649130c0" providerId="LiveId" clId="{47FE7297-CA07-4247-98A2-A84174CE6C19}" dt="2024-05-23T12:50:27.498" v="320" actId="478"/>
          <ac:spMkLst>
            <pc:docMk/>
            <pc:sldMk cId="1014762802" sldId="264"/>
            <ac:spMk id="384" creationId="{ECA6768A-CE54-40AC-8C8E-CCA00E3E44D6}"/>
          </ac:spMkLst>
        </pc:spChg>
        <pc:spChg chg="mod">
          <ac:chgData name="leearkorn5629@hotmail.com" userId="508f3903649130c0" providerId="LiveId" clId="{47FE7297-CA07-4247-98A2-A84174CE6C19}" dt="2024-05-23T12:52:16.255" v="363" actId="404"/>
          <ac:spMkLst>
            <pc:docMk/>
            <pc:sldMk cId="1014762802" sldId="264"/>
            <ac:spMk id="385" creationId="{047BE142-F4C4-41D8-A4FC-CBB99764AE20}"/>
          </ac:spMkLst>
        </pc:spChg>
        <pc:spChg chg="mod">
          <ac:chgData name="leearkorn5629@hotmail.com" userId="508f3903649130c0" providerId="LiveId" clId="{47FE7297-CA07-4247-98A2-A84174CE6C19}" dt="2024-05-23T12:44:44.647" v="60" actId="1076"/>
          <ac:spMkLst>
            <pc:docMk/>
            <pc:sldMk cId="1014762802" sldId="264"/>
            <ac:spMk id="654" creationId="{E594F891-42CC-4D93-BBB4-D9A164A432F9}"/>
          </ac:spMkLst>
        </pc:spChg>
        <pc:spChg chg="mod">
          <ac:chgData name="leearkorn5629@hotmail.com" userId="508f3903649130c0" providerId="LiveId" clId="{47FE7297-CA07-4247-98A2-A84174CE6C19}" dt="2024-05-23T12:44:38.862" v="59" actId="1076"/>
          <ac:spMkLst>
            <pc:docMk/>
            <pc:sldMk cId="1014762802" sldId="264"/>
            <ac:spMk id="655" creationId="{E594F891-42CC-4D93-BBB4-D9A164A432F9}"/>
          </ac:spMkLst>
        </pc:spChg>
        <pc:spChg chg="mod">
          <ac:chgData name="leearkorn5629@hotmail.com" userId="508f3903649130c0" providerId="LiveId" clId="{47FE7297-CA07-4247-98A2-A84174CE6C19}" dt="2024-05-23T12:44:57.889" v="63" actId="1076"/>
          <ac:spMkLst>
            <pc:docMk/>
            <pc:sldMk cId="1014762802" sldId="264"/>
            <ac:spMk id="661" creationId="{E594F891-42CC-4D93-BBB4-D9A164A432F9}"/>
          </ac:spMkLst>
        </pc:spChg>
        <pc:spChg chg="mod">
          <ac:chgData name="leearkorn5629@hotmail.com" userId="508f3903649130c0" providerId="LiveId" clId="{47FE7297-CA07-4247-98A2-A84174CE6C19}" dt="2024-05-23T12:56:46.740" v="384" actId="1038"/>
          <ac:spMkLst>
            <pc:docMk/>
            <pc:sldMk cId="1014762802" sldId="264"/>
            <ac:spMk id="1224" creationId="{737233FE-BDCE-4596-86A4-70ED63AC6D25}"/>
          </ac:spMkLst>
        </pc:spChg>
        <pc:spChg chg="mod">
          <ac:chgData name="leearkorn5629@hotmail.com" userId="508f3903649130c0" providerId="LiveId" clId="{47FE7297-CA07-4247-98A2-A84174CE6C19}" dt="2024-05-23T12:56:46.740" v="384" actId="1038"/>
          <ac:spMkLst>
            <pc:docMk/>
            <pc:sldMk cId="1014762802" sldId="264"/>
            <ac:spMk id="1225" creationId="{9584D172-D6DC-431C-8063-446BECA245A2}"/>
          </ac:spMkLst>
        </pc:spChg>
        <pc:picChg chg="del">
          <ac:chgData name="leearkorn5629@hotmail.com" userId="508f3903649130c0" providerId="LiveId" clId="{47FE7297-CA07-4247-98A2-A84174CE6C19}" dt="2024-05-23T12:43:29.738" v="1" actId="478"/>
          <ac:picMkLst>
            <pc:docMk/>
            <pc:sldMk cId="1014762802" sldId="264"/>
            <ac:picMk id="361" creationId="{00000000-0000-0000-0000-000000000000}"/>
          </ac:picMkLst>
        </pc:picChg>
        <pc:picChg chg="mod">
          <ac:chgData name="leearkorn5629@hotmail.com" userId="508f3903649130c0" providerId="LiveId" clId="{47FE7297-CA07-4247-98A2-A84174CE6C19}" dt="2024-05-23T12:43:41.585" v="3" actId="1076"/>
          <ac:picMkLst>
            <pc:docMk/>
            <pc:sldMk cId="1014762802" sldId="264"/>
            <ac:picMk id="1248" creationId="{00000000-0000-0000-0000-000000000000}"/>
          </ac:picMkLst>
        </pc:picChg>
      </pc:sldChg>
      <pc:sldChg chg="add del">
        <pc:chgData name="leearkorn5629@hotmail.com" userId="508f3903649130c0" providerId="LiveId" clId="{47FE7297-CA07-4247-98A2-A84174CE6C19}" dt="2024-05-23T12:56:52.116" v="385" actId="2696"/>
        <pc:sldMkLst>
          <pc:docMk/>
          <pc:sldMk cId="1790616420" sldId="265"/>
        </pc:sldMkLst>
      </pc:sldChg>
      <pc:sldChg chg="del">
        <pc:chgData name="leearkorn5629@hotmail.com" userId="508f3903649130c0" providerId="LiveId" clId="{47FE7297-CA07-4247-98A2-A84174CE6C19}" dt="2024-05-23T12:55:39.897" v="379" actId="2696"/>
        <pc:sldMkLst>
          <pc:docMk/>
          <pc:sldMk cId="1954324957" sldId="265"/>
        </pc:sldMkLst>
      </pc:sldChg>
      <pc:sldChg chg="add">
        <pc:chgData name="leearkorn5629@hotmail.com" userId="508f3903649130c0" providerId="LiveId" clId="{47FE7297-CA07-4247-98A2-A84174CE6C19}" dt="2024-05-23T12:56:54.789" v="386" actId="2890"/>
        <pc:sldMkLst>
          <pc:docMk/>
          <pc:sldMk cId="2803249516" sldId="26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0963" y="0"/>
            <a:ext cx="297656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938456-3E81-4BC7-9DB2-E6E55A67AADA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66950" y="1250950"/>
            <a:ext cx="2335213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813300"/>
            <a:ext cx="5494337" cy="39385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1188"/>
            <a:ext cx="297656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0963" y="9501188"/>
            <a:ext cx="297656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551CD-5B51-44BC-8698-21479185C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71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23/05/67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52154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23/05/67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39684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23/05/67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210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23/05/67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74672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23/05/67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70266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23/05/67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9281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23/05/67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02379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23/05/67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61233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23/05/67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22089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23/05/67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04187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23/05/67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7616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BCD18-981C-4D63-B327-D3D57749AA1E}" type="datetimeFigureOut">
              <a:rPr lang="th-TH" smtClean="0"/>
              <a:t>23/05/67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31726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 7"/>
          <p:cNvSpPr/>
          <p:nvPr/>
        </p:nvSpPr>
        <p:spPr>
          <a:xfrm>
            <a:off x="45689" y="69523"/>
            <a:ext cx="6773122" cy="975447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grpSp>
        <p:nvGrpSpPr>
          <p:cNvPr id="10" name="กลุ่ม 9"/>
          <p:cNvGrpSpPr/>
          <p:nvPr/>
        </p:nvGrpSpPr>
        <p:grpSpPr>
          <a:xfrm>
            <a:off x="5263134" y="940087"/>
            <a:ext cx="1431862" cy="2627069"/>
            <a:chOff x="4503741" y="732883"/>
            <a:chExt cx="1775353" cy="3343817"/>
          </a:xfrm>
          <a:solidFill>
            <a:schemeClr val="bg1"/>
          </a:solidFill>
        </p:grpSpPr>
        <p:sp>
          <p:nvSpPr>
            <p:cNvPr id="927" name="สี่เหลี่ยมผืนผ้า 926"/>
            <p:cNvSpPr/>
            <p:nvPr/>
          </p:nvSpPr>
          <p:spPr>
            <a:xfrm>
              <a:off x="4503741" y="732883"/>
              <a:ext cx="1775353" cy="334381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9" name="กลุ่ม 8"/>
            <p:cNvGrpSpPr/>
            <p:nvPr/>
          </p:nvGrpSpPr>
          <p:grpSpPr>
            <a:xfrm>
              <a:off x="4721930" y="924933"/>
              <a:ext cx="1338974" cy="2959716"/>
              <a:chOff x="4721930" y="879053"/>
              <a:chExt cx="1338974" cy="2959716"/>
            </a:xfrm>
            <a:grpFill/>
          </p:grpSpPr>
          <p:grpSp>
            <p:nvGrpSpPr>
              <p:cNvPr id="929" name="กลุ่ม 928"/>
              <p:cNvGrpSpPr/>
              <p:nvPr/>
            </p:nvGrpSpPr>
            <p:grpSpPr>
              <a:xfrm>
                <a:off x="4721930" y="879053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1025" name="วงรี 102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26" name="วงรี 102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27" name="วงรี 102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28" name="วงรี 102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1" name="กลุ่ม 930"/>
              <p:cNvGrpSpPr/>
              <p:nvPr/>
            </p:nvGrpSpPr>
            <p:grpSpPr>
              <a:xfrm>
                <a:off x="4721930" y="1184659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1017" name="วงรี 101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8" name="วงรี 101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9" name="วงรี 101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20" name="วงรี 101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2" name="กลุ่ม 931"/>
              <p:cNvGrpSpPr/>
              <p:nvPr/>
            </p:nvGrpSpPr>
            <p:grpSpPr>
              <a:xfrm>
                <a:off x="4721930" y="1490265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1013" name="วงรี 101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4" name="วงรี 101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5" name="วงรี 101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6" name="วงรี 101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3" name="กลุ่ม 932"/>
              <p:cNvGrpSpPr/>
              <p:nvPr/>
            </p:nvGrpSpPr>
            <p:grpSpPr>
              <a:xfrm>
                <a:off x="4721930" y="1795870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1009" name="วงรี 100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0" name="วงรี 100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1" name="วงรี 101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2" name="วงรี 101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4" name="กลุ่ม 933"/>
              <p:cNvGrpSpPr/>
              <p:nvPr/>
            </p:nvGrpSpPr>
            <p:grpSpPr>
              <a:xfrm>
                <a:off x="4721930" y="2101476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1005" name="วงรี 100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06" name="วงรี 100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07" name="วงรี 100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08" name="วงรี 100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5" name="กลุ่ม 934"/>
              <p:cNvGrpSpPr/>
              <p:nvPr/>
            </p:nvGrpSpPr>
            <p:grpSpPr>
              <a:xfrm>
                <a:off x="4721930" y="2407082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1001" name="วงรี 100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02" name="วงรี 100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03" name="วงรี 100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04" name="วงรี 100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6" name="กลุ่ม 935"/>
              <p:cNvGrpSpPr/>
              <p:nvPr/>
            </p:nvGrpSpPr>
            <p:grpSpPr>
              <a:xfrm>
                <a:off x="4721930" y="2712688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997" name="วงรี 99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8" name="วงรี 99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9" name="วงรี 99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00" name="วงรี 99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7" name="กลุ่ม 936"/>
              <p:cNvGrpSpPr/>
              <p:nvPr/>
            </p:nvGrpSpPr>
            <p:grpSpPr>
              <a:xfrm>
                <a:off x="4721930" y="3018294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993" name="วงรี 99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4" name="วงรี 99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5" name="วงรี 99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6" name="วงรี 99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8" name="กลุ่ม 937"/>
              <p:cNvGrpSpPr/>
              <p:nvPr/>
            </p:nvGrpSpPr>
            <p:grpSpPr>
              <a:xfrm>
                <a:off x="4721930" y="3323900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989" name="วงรี 98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0" name="วงรี 98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1" name="วงรี 99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2" name="วงรี 99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9" name="กลุ่ม 938"/>
              <p:cNvGrpSpPr/>
              <p:nvPr/>
            </p:nvGrpSpPr>
            <p:grpSpPr>
              <a:xfrm>
                <a:off x="4721930" y="3629505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985" name="วงรี 98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86" name="วงรี 98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87" name="วงรี 98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88" name="วงรี 98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grpSp>
        <p:nvGrpSpPr>
          <p:cNvPr id="13" name="Group 12"/>
          <p:cNvGrpSpPr/>
          <p:nvPr/>
        </p:nvGrpSpPr>
        <p:grpSpPr>
          <a:xfrm>
            <a:off x="344363" y="3767745"/>
            <a:ext cx="1420963" cy="5333032"/>
            <a:chOff x="583926" y="4161697"/>
            <a:chExt cx="1420963" cy="5333032"/>
          </a:xfrm>
        </p:grpSpPr>
        <p:sp>
          <p:nvSpPr>
            <p:cNvPr id="5" name="สี่เหลี่ยมผืนผ้า 4"/>
            <p:cNvSpPr/>
            <p:nvPr/>
          </p:nvSpPr>
          <p:spPr>
            <a:xfrm>
              <a:off x="583926" y="4161697"/>
              <a:ext cx="1420963" cy="53330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262" name="กลุ่ม 261"/>
            <p:cNvGrpSpPr/>
            <p:nvPr/>
          </p:nvGrpSpPr>
          <p:grpSpPr>
            <a:xfrm>
              <a:off x="779516" y="4257681"/>
              <a:ext cx="1049446" cy="5040856"/>
              <a:chOff x="2342858" y="4029479"/>
              <a:chExt cx="1127499" cy="5065653"/>
            </a:xfrm>
            <a:solidFill>
              <a:schemeClr val="bg1"/>
            </a:solidFill>
          </p:grpSpPr>
          <p:grpSp>
            <p:nvGrpSpPr>
              <p:cNvPr id="266" name="กลุ่ม 265"/>
              <p:cNvGrpSpPr/>
              <p:nvPr/>
            </p:nvGrpSpPr>
            <p:grpSpPr>
              <a:xfrm>
                <a:off x="2342858" y="402947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611" name="วงรี 61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12" name="วงรี 61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13" name="วงรี 61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14" name="วงรี 61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99" name="กลุ่ม 298"/>
              <p:cNvGrpSpPr/>
              <p:nvPr/>
            </p:nvGrpSpPr>
            <p:grpSpPr>
              <a:xfrm>
                <a:off x="2342858" y="891891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603" name="วงรี 60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04" name="วงรี 60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05" name="วงรี 60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10" name="วงรี 60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0" name="กลุ่ม 299"/>
              <p:cNvGrpSpPr/>
              <p:nvPr/>
            </p:nvGrpSpPr>
            <p:grpSpPr>
              <a:xfrm>
                <a:off x="2342858" y="428681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63" name="วงรี 56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64" name="วงรี 56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65" name="วงรี 56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02" name="วงรี 60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1" name="กลุ่ม 300"/>
              <p:cNvGrpSpPr/>
              <p:nvPr/>
            </p:nvGrpSpPr>
            <p:grpSpPr>
              <a:xfrm>
                <a:off x="2342858" y="454415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59" name="วงรี 55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60" name="วงรี 55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61" name="วงรี 56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62" name="วงรี 56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2" name="กลุ่ม 301"/>
              <p:cNvGrpSpPr/>
              <p:nvPr/>
            </p:nvGrpSpPr>
            <p:grpSpPr>
              <a:xfrm>
                <a:off x="2342858" y="480149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55" name="วงรี 55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6" name="วงรี 55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7" name="วงรี 55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8" name="วงรี 55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3" name="กลุ่ม 302"/>
              <p:cNvGrpSpPr/>
              <p:nvPr/>
            </p:nvGrpSpPr>
            <p:grpSpPr>
              <a:xfrm>
                <a:off x="2342858" y="505883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51" name="วงรี 55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2" name="วงรี 55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3" name="วงรี 55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4" name="วงรี 55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4" name="กลุ่ม 303"/>
              <p:cNvGrpSpPr/>
              <p:nvPr/>
            </p:nvGrpSpPr>
            <p:grpSpPr>
              <a:xfrm>
                <a:off x="2342858" y="531617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47" name="วงรี 54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8" name="วงรี 54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9" name="วงรี 54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0" name="วงรี 54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5" name="กลุ่ม 304"/>
              <p:cNvGrpSpPr/>
              <p:nvPr/>
            </p:nvGrpSpPr>
            <p:grpSpPr>
              <a:xfrm>
                <a:off x="2342858" y="557351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43" name="วงรี 54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4" name="วงรี 54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5" name="วงรี 54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6" name="วงรี 54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6" name="กลุ่ม 305"/>
              <p:cNvGrpSpPr/>
              <p:nvPr/>
            </p:nvGrpSpPr>
            <p:grpSpPr>
              <a:xfrm>
                <a:off x="2342858" y="583085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39" name="วงรี 53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0" name="วงรี 53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1" name="วงรี 54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2" name="วงรี 54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7" name="กลุ่ม 306"/>
              <p:cNvGrpSpPr/>
              <p:nvPr/>
            </p:nvGrpSpPr>
            <p:grpSpPr>
              <a:xfrm>
                <a:off x="2342858" y="608819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35" name="วงรี 53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6" name="วงรี 53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7" name="วงรี 53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8" name="วงรี 53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8" name="กลุ่ม 307"/>
              <p:cNvGrpSpPr/>
              <p:nvPr/>
            </p:nvGrpSpPr>
            <p:grpSpPr>
              <a:xfrm>
                <a:off x="2342858" y="6345530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31" name="วงรี 53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2" name="วงรี 53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3" name="วงรี 53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4" name="วงรี 53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9" name="กลุ่ม 308"/>
              <p:cNvGrpSpPr/>
              <p:nvPr/>
            </p:nvGrpSpPr>
            <p:grpSpPr>
              <a:xfrm>
                <a:off x="2342858" y="660286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27" name="วงรี 52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8" name="วงรี 52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9" name="วงรี 52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0" name="วงรี 52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0" name="กลุ่ม 309"/>
              <p:cNvGrpSpPr/>
              <p:nvPr/>
            </p:nvGrpSpPr>
            <p:grpSpPr>
              <a:xfrm>
                <a:off x="2342858" y="686020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23" name="วงรี 52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4" name="วงรี 52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5" name="วงรี 52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6" name="วงรี 52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1" name="กลุ่ม 310"/>
              <p:cNvGrpSpPr/>
              <p:nvPr/>
            </p:nvGrpSpPr>
            <p:grpSpPr>
              <a:xfrm>
                <a:off x="2342858" y="711754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09" name="วงรี 50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11" name="วงรี 51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1" name="วงรี 52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2" name="วงรี 52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2" name="กลุ่ม 311"/>
              <p:cNvGrpSpPr/>
              <p:nvPr/>
            </p:nvGrpSpPr>
            <p:grpSpPr>
              <a:xfrm>
                <a:off x="2342858" y="737488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38" name="วงรี 33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9" name="วงรี 33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40" name="วงรี 33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07" name="วงรี 50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3" name="กลุ่ม 312"/>
              <p:cNvGrpSpPr/>
              <p:nvPr/>
            </p:nvGrpSpPr>
            <p:grpSpPr>
              <a:xfrm>
                <a:off x="2342858" y="763222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34" name="วงรี 333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5" name="วงรี 334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6" name="วงรี 335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7" name="วงรี 33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4" name="กลุ่ม 313"/>
              <p:cNvGrpSpPr/>
              <p:nvPr/>
            </p:nvGrpSpPr>
            <p:grpSpPr>
              <a:xfrm>
                <a:off x="2342858" y="788956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30" name="วงรี 329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1" name="วงรี 33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2" name="วงรี 331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3" name="วงรี 332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5" name="กลุ่ม 314"/>
              <p:cNvGrpSpPr/>
              <p:nvPr/>
            </p:nvGrpSpPr>
            <p:grpSpPr>
              <a:xfrm>
                <a:off x="2342858" y="814690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26" name="วงรี 325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7" name="วงรี 326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8" name="วงรี 327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9" name="วงรี 328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6" name="กลุ่ม 315"/>
              <p:cNvGrpSpPr/>
              <p:nvPr/>
            </p:nvGrpSpPr>
            <p:grpSpPr>
              <a:xfrm>
                <a:off x="2342858" y="840424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22" name="วงรี 321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3" name="วงรี 322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4" name="วงรี 323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5" name="วงรี 324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7" name="กลุ่ม 316"/>
              <p:cNvGrpSpPr/>
              <p:nvPr/>
            </p:nvGrpSpPr>
            <p:grpSpPr>
              <a:xfrm>
                <a:off x="2342858" y="866158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18" name="วงรี 31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19" name="วงรี 31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0" name="วงรี 31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1" name="วงรี 320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grpSp>
        <p:nvGrpSpPr>
          <p:cNvPr id="11" name="กลุ่ม 10">
            <a:extLst>
              <a:ext uri="{FF2B5EF4-FFF2-40B4-BE49-F238E27FC236}">
                <a16:creationId xmlns:a16="http://schemas.microsoft.com/office/drawing/2014/main" id="{F684B8E4-5A01-49B2-A2F7-5B7B2D08E323}"/>
              </a:ext>
            </a:extLst>
          </p:cNvPr>
          <p:cNvGrpSpPr/>
          <p:nvPr/>
        </p:nvGrpSpPr>
        <p:grpSpPr>
          <a:xfrm>
            <a:off x="420522" y="3110073"/>
            <a:ext cx="1221550" cy="672926"/>
            <a:chOff x="742782" y="1322121"/>
            <a:chExt cx="1373990" cy="664838"/>
          </a:xfrm>
        </p:grpSpPr>
        <p:grpSp>
          <p:nvGrpSpPr>
            <p:cNvPr id="3" name="กลุ่ม 2">
              <a:extLst>
                <a:ext uri="{FF2B5EF4-FFF2-40B4-BE49-F238E27FC236}">
                  <a16:creationId xmlns:a16="http://schemas.microsoft.com/office/drawing/2014/main" id="{C04A9503-0A94-44AC-BAB8-227068EB0650}"/>
                </a:ext>
              </a:extLst>
            </p:cNvPr>
            <p:cNvGrpSpPr/>
            <p:nvPr/>
          </p:nvGrpSpPr>
          <p:grpSpPr>
            <a:xfrm>
              <a:off x="742782" y="1525294"/>
              <a:ext cx="1373990" cy="461665"/>
              <a:chOff x="742782" y="1540534"/>
              <a:chExt cx="1373990" cy="461665"/>
            </a:xfrm>
          </p:grpSpPr>
          <p:sp>
            <p:nvSpPr>
              <p:cNvPr id="352" name="กล่องข้อความ 351">
                <a:extLst>
                  <a:ext uri="{FF2B5EF4-FFF2-40B4-BE49-F238E27FC236}">
                    <a16:creationId xmlns:a16="http://schemas.microsoft.com/office/drawing/2014/main" id="{D77FB596-641E-4CDC-9CD9-AE39C9D60CCD}"/>
                  </a:ext>
                </a:extLst>
              </p:cNvPr>
              <p:cNvSpPr txBox="1"/>
              <p:nvPr/>
            </p:nvSpPr>
            <p:spPr>
              <a:xfrm>
                <a:off x="742782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ก</a:t>
                </a:r>
              </a:p>
            </p:txBody>
          </p:sp>
          <p:sp>
            <p:nvSpPr>
              <p:cNvPr id="353" name="กล่องข้อความ 352">
                <a:extLst>
                  <a:ext uri="{FF2B5EF4-FFF2-40B4-BE49-F238E27FC236}">
                    <a16:creationId xmlns:a16="http://schemas.microsoft.com/office/drawing/2014/main" id="{4CA65716-0907-4ED2-B4E1-D99A85BD3355}"/>
                  </a:ext>
                </a:extLst>
              </p:cNvPr>
              <p:cNvSpPr txBox="1"/>
              <p:nvPr/>
            </p:nvSpPr>
            <p:spPr>
              <a:xfrm>
                <a:off x="1098745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ข</a:t>
                </a:r>
              </a:p>
            </p:txBody>
          </p:sp>
          <p:sp>
            <p:nvSpPr>
              <p:cNvPr id="354" name="กล่องข้อความ 353">
                <a:extLst>
                  <a:ext uri="{FF2B5EF4-FFF2-40B4-BE49-F238E27FC236}">
                    <a16:creationId xmlns:a16="http://schemas.microsoft.com/office/drawing/2014/main" id="{0B3E47E2-BF34-490C-B608-6D2FED098CA7}"/>
                  </a:ext>
                </a:extLst>
              </p:cNvPr>
              <p:cNvSpPr txBox="1"/>
              <p:nvPr/>
            </p:nvSpPr>
            <p:spPr>
              <a:xfrm>
                <a:off x="1463378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ค</a:t>
                </a:r>
              </a:p>
            </p:txBody>
          </p:sp>
          <p:sp>
            <p:nvSpPr>
              <p:cNvPr id="355" name="กล่องข้อความ 354">
                <a:extLst>
                  <a:ext uri="{FF2B5EF4-FFF2-40B4-BE49-F238E27FC236}">
                    <a16:creationId xmlns:a16="http://schemas.microsoft.com/office/drawing/2014/main" id="{90980AB9-557C-430E-8D09-DBA9A71D7966}"/>
                  </a:ext>
                </a:extLst>
              </p:cNvPr>
              <p:cNvSpPr txBox="1"/>
              <p:nvPr/>
            </p:nvSpPr>
            <p:spPr>
              <a:xfrm>
                <a:off x="1820337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ง</a:t>
                </a:r>
              </a:p>
            </p:txBody>
          </p:sp>
        </p:grpSp>
        <p:grpSp>
          <p:nvGrpSpPr>
            <p:cNvPr id="356" name="กลุ่ม 355">
              <a:extLst>
                <a:ext uri="{FF2B5EF4-FFF2-40B4-BE49-F238E27FC236}">
                  <a16:creationId xmlns:a16="http://schemas.microsoft.com/office/drawing/2014/main" id="{68A8040D-64B0-4B5C-9490-E942B6DF6387}"/>
                </a:ext>
              </a:extLst>
            </p:cNvPr>
            <p:cNvGrpSpPr/>
            <p:nvPr/>
          </p:nvGrpSpPr>
          <p:grpSpPr>
            <a:xfrm>
              <a:off x="742782" y="1322121"/>
              <a:ext cx="1373990" cy="461665"/>
              <a:chOff x="742782" y="1936774"/>
              <a:chExt cx="1373990" cy="461665"/>
            </a:xfrm>
          </p:grpSpPr>
          <p:sp>
            <p:nvSpPr>
              <p:cNvPr id="357" name="กล่องข้อความ 356">
                <a:extLst>
                  <a:ext uri="{FF2B5EF4-FFF2-40B4-BE49-F238E27FC236}">
                    <a16:creationId xmlns:a16="http://schemas.microsoft.com/office/drawing/2014/main" id="{95873E72-768A-47EE-A0E9-359E1F1F5972}"/>
                  </a:ext>
                </a:extLst>
              </p:cNvPr>
              <p:cNvSpPr txBox="1"/>
              <p:nvPr/>
            </p:nvSpPr>
            <p:spPr>
              <a:xfrm>
                <a:off x="742782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A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58" name="กล่องข้อความ 357">
                <a:extLst>
                  <a:ext uri="{FF2B5EF4-FFF2-40B4-BE49-F238E27FC236}">
                    <a16:creationId xmlns:a16="http://schemas.microsoft.com/office/drawing/2014/main" id="{6661D2B0-BBE7-4636-93B7-BB39964B0467}"/>
                  </a:ext>
                </a:extLst>
              </p:cNvPr>
              <p:cNvSpPr txBox="1"/>
              <p:nvPr/>
            </p:nvSpPr>
            <p:spPr>
              <a:xfrm>
                <a:off x="1098745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B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59" name="กล่องข้อความ 358">
                <a:extLst>
                  <a:ext uri="{FF2B5EF4-FFF2-40B4-BE49-F238E27FC236}">
                    <a16:creationId xmlns:a16="http://schemas.microsoft.com/office/drawing/2014/main" id="{A6595147-FA22-4B07-8CF8-93DCB0B4CDA6}"/>
                  </a:ext>
                </a:extLst>
              </p:cNvPr>
              <p:cNvSpPr txBox="1"/>
              <p:nvPr/>
            </p:nvSpPr>
            <p:spPr>
              <a:xfrm>
                <a:off x="1463378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C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60" name="กล่องข้อความ 359">
                <a:extLst>
                  <a:ext uri="{FF2B5EF4-FFF2-40B4-BE49-F238E27FC236}">
                    <a16:creationId xmlns:a16="http://schemas.microsoft.com/office/drawing/2014/main" id="{66BA76C6-AE71-40FF-BB3D-0FA4D807C34B}"/>
                  </a:ext>
                </a:extLst>
              </p:cNvPr>
              <p:cNvSpPr txBox="1"/>
              <p:nvPr/>
            </p:nvSpPr>
            <p:spPr>
              <a:xfrm>
                <a:off x="1820337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D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</p:grpSp>
      </p:grpSp>
      <p:sp>
        <p:nvSpPr>
          <p:cNvPr id="377" name="กล่องข้อความ 376">
            <a:extLst>
              <a:ext uri="{FF2B5EF4-FFF2-40B4-BE49-F238E27FC236}">
                <a16:creationId xmlns:a16="http://schemas.microsoft.com/office/drawing/2014/main" id="{29EA27C1-D6F3-41D7-9294-7D488D22C2D6}"/>
              </a:ext>
            </a:extLst>
          </p:cNvPr>
          <p:cNvSpPr txBox="1"/>
          <p:nvPr/>
        </p:nvSpPr>
        <p:spPr>
          <a:xfrm>
            <a:off x="1642072" y="172128"/>
            <a:ext cx="26722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กระดาษคำตอบ</a:t>
            </a:r>
          </a:p>
        </p:txBody>
      </p:sp>
      <p:sp>
        <p:nvSpPr>
          <p:cNvPr id="378" name="กล่องข้อความ 377">
            <a:extLst>
              <a:ext uri="{FF2B5EF4-FFF2-40B4-BE49-F238E27FC236}">
                <a16:creationId xmlns:a16="http://schemas.microsoft.com/office/drawing/2014/main" id="{0E8CE7E9-F83F-459C-9D05-27709A82B28B}"/>
              </a:ext>
            </a:extLst>
          </p:cNvPr>
          <p:cNvSpPr txBox="1"/>
          <p:nvPr/>
        </p:nvSpPr>
        <p:spPr>
          <a:xfrm>
            <a:off x="173220" y="824941"/>
            <a:ext cx="4776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โรงเรียน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…………………………………….…..………..</a:t>
            </a:r>
            <a:endParaRPr lang="th-TH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5" name="สี่เหลี่ยมผืนผ้า 14">
            <a:extLst>
              <a:ext uri="{FF2B5EF4-FFF2-40B4-BE49-F238E27FC236}">
                <a16:creationId xmlns:a16="http://schemas.microsoft.com/office/drawing/2014/main" id="{022B413C-E609-44C4-BF89-9393630688B2}"/>
              </a:ext>
            </a:extLst>
          </p:cNvPr>
          <p:cNvSpPr/>
          <p:nvPr/>
        </p:nvSpPr>
        <p:spPr>
          <a:xfrm>
            <a:off x="5271338" y="353892"/>
            <a:ext cx="327660" cy="4902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80" name="สี่เหลี่ยมผืนผ้า 379">
            <a:extLst>
              <a:ext uri="{FF2B5EF4-FFF2-40B4-BE49-F238E27FC236}">
                <a16:creationId xmlns:a16="http://schemas.microsoft.com/office/drawing/2014/main" id="{5C4DD9BE-6D32-487B-92D7-4E511802F1B0}"/>
              </a:ext>
            </a:extLst>
          </p:cNvPr>
          <p:cNvSpPr/>
          <p:nvPr/>
        </p:nvSpPr>
        <p:spPr>
          <a:xfrm>
            <a:off x="5633572" y="353892"/>
            <a:ext cx="327660" cy="4902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81" name="สี่เหลี่ยมผืนผ้า 380">
            <a:extLst>
              <a:ext uri="{FF2B5EF4-FFF2-40B4-BE49-F238E27FC236}">
                <a16:creationId xmlns:a16="http://schemas.microsoft.com/office/drawing/2014/main" id="{5C9EDDE5-C74D-4041-99FC-77DEBA907CE7}"/>
              </a:ext>
            </a:extLst>
          </p:cNvPr>
          <p:cNvSpPr/>
          <p:nvPr/>
        </p:nvSpPr>
        <p:spPr>
          <a:xfrm>
            <a:off x="5993837" y="353892"/>
            <a:ext cx="327660" cy="4902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82" name="สี่เหลี่ยมผืนผ้า 381">
            <a:extLst>
              <a:ext uri="{FF2B5EF4-FFF2-40B4-BE49-F238E27FC236}">
                <a16:creationId xmlns:a16="http://schemas.microsoft.com/office/drawing/2014/main" id="{6E94BAE4-7F23-4788-A14D-7DBFF9DEAF86}"/>
              </a:ext>
            </a:extLst>
          </p:cNvPr>
          <p:cNvSpPr/>
          <p:nvPr/>
        </p:nvSpPr>
        <p:spPr>
          <a:xfrm>
            <a:off x="6354103" y="353892"/>
            <a:ext cx="327660" cy="4902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85" name="กล่องข้อความ 384">
            <a:extLst>
              <a:ext uri="{FF2B5EF4-FFF2-40B4-BE49-F238E27FC236}">
                <a16:creationId xmlns:a16="http://schemas.microsoft.com/office/drawing/2014/main" id="{047BE142-F4C4-41D8-A4FC-CBB99764AE20}"/>
              </a:ext>
            </a:extLst>
          </p:cNvPr>
          <p:cNvSpPr txBox="1"/>
          <p:nvPr/>
        </p:nvSpPr>
        <p:spPr>
          <a:xfrm>
            <a:off x="5374758" y="92444"/>
            <a:ext cx="12524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รหัสนักเรียน</a:t>
            </a:r>
          </a:p>
        </p:txBody>
      </p:sp>
      <p:grpSp>
        <p:nvGrpSpPr>
          <p:cNvPr id="862" name="Group 861"/>
          <p:cNvGrpSpPr/>
          <p:nvPr/>
        </p:nvGrpSpPr>
        <p:grpSpPr>
          <a:xfrm>
            <a:off x="1992778" y="3767745"/>
            <a:ext cx="1420963" cy="5333032"/>
            <a:chOff x="583926" y="4161697"/>
            <a:chExt cx="1420963" cy="5333032"/>
          </a:xfrm>
        </p:grpSpPr>
        <p:sp>
          <p:nvSpPr>
            <p:cNvPr id="863" name="สี่เหลี่ยมผืนผ้า 4"/>
            <p:cNvSpPr/>
            <p:nvPr/>
          </p:nvSpPr>
          <p:spPr>
            <a:xfrm>
              <a:off x="583926" y="4161697"/>
              <a:ext cx="1420963" cy="53330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864" name="กลุ่ม 261"/>
            <p:cNvGrpSpPr/>
            <p:nvPr/>
          </p:nvGrpSpPr>
          <p:grpSpPr>
            <a:xfrm>
              <a:off x="779516" y="4257681"/>
              <a:ext cx="1049446" cy="5040856"/>
              <a:chOff x="2342858" y="4029479"/>
              <a:chExt cx="1127499" cy="5065653"/>
            </a:xfrm>
            <a:solidFill>
              <a:schemeClr val="bg1"/>
            </a:solidFill>
          </p:grpSpPr>
          <p:grpSp>
            <p:nvGrpSpPr>
              <p:cNvPr id="865" name="กลุ่ม 265"/>
              <p:cNvGrpSpPr/>
              <p:nvPr/>
            </p:nvGrpSpPr>
            <p:grpSpPr>
              <a:xfrm>
                <a:off x="2342858" y="402947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72" name="วงรี 61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73" name="วงรี 61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74" name="วงรี 61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75" name="วงรี 61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66" name="กลุ่ม 298"/>
              <p:cNvGrpSpPr/>
              <p:nvPr/>
            </p:nvGrpSpPr>
            <p:grpSpPr>
              <a:xfrm>
                <a:off x="2342858" y="891891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68" name="วงรี 60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69" name="วงรี 60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70" name="วงรี 60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71" name="วงรี 60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67" name="กลุ่ม 299"/>
              <p:cNvGrpSpPr/>
              <p:nvPr/>
            </p:nvGrpSpPr>
            <p:grpSpPr>
              <a:xfrm>
                <a:off x="2342858" y="428681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64" name="วงรี 56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65" name="วงรี 56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66" name="วงรี 56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67" name="วงรี 60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68" name="กลุ่ม 300"/>
              <p:cNvGrpSpPr/>
              <p:nvPr/>
            </p:nvGrpSpPr>
            <p:grpSpPr>
              <a:xfrm>
                <a:off x="2342858" y="454415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60" name="วงรี 55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61" name="วงรี 55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62" name="วงรี 56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63" name="วงรี 56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69" name="กลุ่ม 301"/>
              <p:cNvGrpSpPr/>
              <p:nvPr/>
            </p:nvGrpSpPr>
            <p:grpSpPr>
              <a:xfrm>
                <a:off x="2342858" y="480149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56" name="วงรี 55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7" name="วงรี 55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8" name="วงรี 55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9" name="วงรี 55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0" name="กลุ่ม 302"/>
              <p:cNvGrpSpPr/>
              <p:nvPr/>
            </p:nvGrpSpPr>
            <p:grpSpPr>
              <a:xfrm>
                <a:off x="2342858" y="505883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52" name="วงรี 55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3" name="วงรี 55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4" name="วงรี 55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5" name="วงรี 55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1" name="กลุ่ม 303"/>
              <p:cNvGrpSpPr/>
              <p:nvPr/>
            </p:nvGrpSpPr>
            <p:grpSpPr>
              <a:xfrm>
                <a:off x="2342858" y="531617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48" name="วงรี 54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49" name="วงรี 54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0" name="วงรี 54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1" name="วงรี 54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2" name="กลุ่ม 304"/>
              <p:cNvGrpSpPr/>
              <p:nvPr/>
            </p:nvGrpSpPr>
            <p:grpSpPr>
              <a:xfrm>
                <a:off x="2342858" y="557351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44" name="วงรี 54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45" name="วงรี 54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46" name="วงรี 54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47" name="วงรี 54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3" name="กลุ่ม 305"/>
              <p:cNvGrpSpPr/>
              <p:nvPr/>
            </p:nvGrpSpPr>
            <p:grpSpPr>
              <a:xfrm>
                <a:off x="2342858" y="583085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40" name="วงรี 53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41" name="วงรี 53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42" name="วงรี 54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43" name="วงรี 54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4" name="กลุ่ม 306"/>
              <p:cNvGrpSpPr/>
              <p:nvPr/>
            </p:nvGrpSpPr>
            <p:grpSpPr>
              <a:xfrm>
                <a:off x="2342858" y="608819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25" name="วงรี 53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26" name="วงรี 53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28" name="วงรี 53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30" name="วงรี 53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5" name="กลุ่ม 307"/>
              <p:cNvGrpSpPr/>
              <p:nvPr/>
            </p:nvGrpSpPr>
            <p:grpSpPr>
              <a:xfrm>
                <a:off x="2342858" y="6345530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21" name="วงรี 53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22" name="วงรี 53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23" name="วงรี 53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24" name="วงรี 53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6" name="กลุ่ม 308"/>
              <p:cNvGrpSpPr/>
              <p:nvPr/>
            </p:nvGrpSpPr>
            <p:grpSpPr>
              <a:xfrm>
                <a:off x="2342858" y="660286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17" name="วงรี 52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8" name="วงรี 52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9" name="วงรี 52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20" name="วงรี 52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7" name="กลุ่ม 309"/>
              <p:cNvGrpSpPr/>
              <p:nvPr/>
            </p:nvGrpSpPr>
            <p:grpSpPr>
              <a:xfrm>
                <a:off x="2342858" y="686020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13" name="วงรี 52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4" name="วงรี 52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5" name="วงรี 52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6" name="วงรี 52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8" name="กลุ่ม 310"/>
              <p:cNvGrpSpPr/>
              <p:nvPr/>
            </p:nvGrpSpPr>
            <p:grpSpPr>
              <a:xfrm>
                <a:off x="2342858" y="711754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09" name="วงรี 50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0" name="วงรี 51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1" name="วงรี 52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2" name="วงรี 52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9" name="กลุ่ม 311"/>
              <p:cNvGrpSpPr/>
              <p:nvPr/>
            </p:nvGrpSpPr>
            <p:grpSpPr>
              <a:xfrm>
                <a:off x="2342858" y="737488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05" name="วงรี 33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06" name="วงรี 33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07" name="วงรี 33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08" name="วงรี 50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80" name="กลุ่ม 312"/>
              <p:cNvGrpSpPr/>
              <p:nvPr/>
            </p:nvGrpSpPr>
            <p:grpSpPr>
              <a:xfrm>
                <a:off x="2342858" y="763222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01" name="วงรี 333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02" name="วงรี 334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03" name="วงรี 335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04" name="วงรี 33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81" name="กลุ่ม 313"/>
              <p:cNvGrpSpPr/>
              <p:nvPr/>
            </p:nvGrpSpPr>
            <p:grpSpPr>
              <a:xfrm>
                <a:off x="2342858" y="788956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897" name="วงรี 329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8" name="วงรี 33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9" name="วงรี 331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00" name="วงรี 332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82" name="กลุ่ม 314"/>
              <p:cNvGrpSpPr/>
              <p:nvPr/>
            </p:nvGrpSpPr>
            <p:grpSpPr>
              <a:xfrm>
                <a:off x="2342858" y="814690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893" name="วงรี 325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4" name="วงรี 326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5" name="วงรี 327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6" name="วงรี 328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83" name="กลุ่ม 315"/>
              <p:cNvGrpSpPr/>
              <p:nvPr/>
            </p:nvGrpSpPr>
            <p:grpSpPr>
              <a:xfrm>
                <a:off x="2342858" y="840424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889" name="วงรี 321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0" name="วงรี 322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1" name="วงรี 323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2" name="วงรี 324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84" name="กลุ่ม 316"/>
              <p:cNvGrpSpPr/>
              <p:nvPr/>
            </p:nvGrpSpPr>
            <p:grpSpPr>
              <a:xfrm>
                <a:off x="2342858" y="866158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885" name="วงรี 31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86" name="วงรี 31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87" name="วงรี 31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88" name="วงรี 320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grpSp>
        <p:nvGrpSpPr>
          <p:cNvPr id="976" name="Group 975"/>
          <p:cNvGrpSpPr/>
          <p:nvPr/>
        </p:nvGrpSpPr>
        <p:grpSpPr>
          <a:xfrm>
            <a:off x="3631549" y="3770926"/>
            <a:ext cx="1420963" cy="5333032"/>
            <a:chOff x="583926" y="4161697"/>
            <a:chExt cx="1420963" cy="5333032"/>
          </a:xfrm>
        </p:grpSpPr>
        <p:sp>
          <p:nvSpPr>
            <p:cNvPr id="977" name="สี่เหลี่ยมผืนผ้า 4"/>
            <p:cNvSpPr/>
            <p:nvPr/>
          </p:nvSpPr>
          <p:spPr>
            <a:xfrm>
              <a:off x="583926" y="4161697"/>
              <a:ext cx="1420963" cy="53330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978" name="กลุ่ม 261"/>
            <p:cNvGrpSpPr/>
            <p:nvPr/>
          </p:nvGrpSpPr>
          <p:grpSpPr>
            <a:xfrm>
              <a:off x="779516" y="4257681"/>
              <a:ext cx="1049446" cy="5040856"/>
              <a:chOff x="2342858" y="4029479"/>
              <a:chExt cx="1127499" cy="5065653"/>
            </a:xfrm>
            <a:solidFill>
              <a:schemeClr val="bg1"/>
            </a:solidFill>
          </p:grpSpPr>
          <p:grpSp>
            <p:nvGrpSpPr>
              <p:cNvPr id="979" name="กลุ่ม 265"/>
              <p:cNvGrpSpPr/>
              <p:nvPr/>
            </p:nvGrpSpPr>
            <p:grpSpPr>
              <a:xfrm>
                <a:off x="2342858" y="402947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15" name="วงรี 61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16" name="วงรี 61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17" name="วงรี 61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18" name="วงรี 61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80" name="กลุ่ม 298"/>
              <p:cNvGrpSpPr/>
              <p:nvPr/>
            </p:nvGrpSpPr>
            <p:grpSpPr>
              <a:xfrm>
                <a:off x="2342858" y="891891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11" name="วงรี 60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12" name="วงรี 60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13" name="วงรี 60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14" name="วงรี 60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81" name="กลุ่ม 299"/>
              <p:cNvGrpSpPr/>
              <p:nvPr/>
            </p:nvGrpSpPr>
            <p:grpSpPr>
              <a:xfrm>
                <a:off x="2342858" y="428681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07" name="วงรี 56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8" name="วงรี 56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9" name="วงรี 56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10" name="วงรี 60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82" name="กลุ่ม 300"/>
              <p:cNvGrpSpPr/>
              <p:nvPr/>
            </p:nvGrpSpPr>
            <p:grpSpPr>
              <a:xfrm>
                <a:off x="2342858" y="454415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03" name="วงรี 55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4" name="วงรี 55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5" name="วงรี 56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6" name="วงรี 56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83" name="กลุ่ม 301"/>
              <p:cNvGrpSpPr/>
              <p:nvPr/>
            </p:nvGrpSpPr>
            <p:grpSpPr>
              <a:xfrm>
                <a:off x="2342858" y="480149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99" name="วงรี 55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0" name="วงรี 55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1" name="วงรี 55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2" name="วงรี 55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84" name="กลุ่ม 302"/>
              <p:cNvGrpSpPr/>
              <p:nvPr/>
            </p:nvGrpSpPr>
            <p:grpSpPr>
              <a:xfrm>
                <a:off x="2342858" y="505883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95" name="วงรี 55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96" name="วงรี 55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97" name="วงรี 55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98" name="วงรี 55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21" name="กลุ่ม 303"/>
              <p:cNvGrpSpPr/>
              <p:nvPr/>
            </p:nvGrpSpPr>
            <p:grpSpPr>
              <a:xfrm>
                <a:off x="2342858" y="531617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91" name="วงรี 54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92" name="วงรี 54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93" name="วงรี 54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94" name="วงรี 54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22" name="กลุ่ม 304"/>
              <p:cNvGrpSpPr/>
              <p:nvPr/>
            </p:nvGrpSpPr>
            <p:grpSpPr>
              <a:xfrm>
                <a:off x="2342858" y="557351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87" name="วงรี 54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8" name="วงรี 54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9" name="วงรี 54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90" name="วงรี 54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23" name="กลุ่ม 305"/>
              <p:cNvGrpSpPr/>
              <p:nvPr/>
            </p:nvGrpSpPr>
            <p:grpSpPr>
              <a:xfrm>
                <a:off x="2342858" y="583085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83" name="วงรี 53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4" name="วงรี 53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5" name="วงรี 54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6" name="วงรี 54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24" name="กลุ่ม 306"/>
              <p:cNvGrpSpPr/>
              <p:nvPr/>
            </p:nvGrpSpPr>
            <p:grpSpPr>
              <a:xfrm>
                <a:off x="2342858" y="608819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79" name="วงรี 53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0" name="วงรี 53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1" name="วงรี 53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2" name="วงรี 53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29" name="กลุ่ม 307"/>
              <p:cNvGrpSpPr/>
              <p:nvPr/>
            </p:nvGrpSpPr>
            <p:grpSpPr>
              <a:xfrm>
                <a:off x="2342858" y="6345530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75" name="วงรี 53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76" name="วงรี 53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77" name="วงรี 53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78" name="วงรี 53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0" name="กลุ่ม 308"/>
              <p:cNvGrpSpPr/>
              <p:nvPr/>
            </p:nvGrpSpPr>
            <p:grpSpPr>
              <a:xfrm>
                <a:off x="2342858" y="660286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71" name="วงรี 52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72" name="วงรี 52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73" name="วงรี 52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74" name="วงรี 52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1" name="กลุ่ม 309"/>
              <p:cNvGrpSpPr/>
              <p:nvPr/>
            </p:nvGrpSpPr>
            <p:grpSpPr>
              <a:xfrm>
                <a:off x="2342858" y="686020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67" name="วงรี 52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8" name="วงรี 52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9" name="วงรี 52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70" name="วงรี 52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2" name="กลุ่ม 310"/>
              <p:cNvGrpSpPr/>
              <p:nvPr/>
            </p:nvGrpSpPr>
            <p:grpSpPr>
              <a:xfrm>
                <a:off x="2342858" y="711754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63" name="วงรี 50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4" name="วงรี 51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5" name="วงรี 52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6" name="วงรี 52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3" name="กลุ่ม 311"/>
              <p:cNvGrpSpPr/>
              <p:nvPr/>
            </p:nvGrpSpPr>
            <p:grpSpPr>
              <a:xfrm>
                <a:off x="2342858" y="737488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59" name="วงรี 33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0" name="วงรี 33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1" name="วงรี 33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2" name="วงรี 50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4" name="กลุ่ม 312"/>
              <p:cNvGrpSpPr/>
              <p:nvPr/>
            </p:nvGrpSpPr>
            <p:grpSpPr>
              <a:xfrm>
                <a:off x="2342858" y="763222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55" name="วงรี 333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56" name="วงรี 334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57" name="วงรี 335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58" name="วงรี 33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5" name="กลุ่ม 313"/>
              <p:cNvGrpSpPr/>
              <p:nvPr/>
            </p:nvGrpSpPr>
            <p:grpSpPr>
              <a:xfrm>
                <a:off x="2342858" y="788956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51" name="วงรี 329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52" name="วงรี 33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53" name="วงรี 331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54" name="วงรี 332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6" name="กลุ่ม 314"/>
              <p:cNvGrpSpPr/>
              <p:nvPr/>
            </p:nvGrpSpPr>
            <p:grpSpPr>
              <a:xfrm>
                <a:off x="2342858" y="814690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47" name="วงรี 325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8" name="วงรี 326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9" name="วงรี 327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50" name="วงรี 328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7" name="กลุ่ม 315"/>
              <p:cNvGrpSpPr/>
              <p:nvPr/>
            </p:nvGrpSpPr>
            <p:grpSpPr>
              <a:xfrm>
                <a:off x="2342858" y="840424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43" name="วงรี 321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4" name="วงรี 322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5" name="วงรี 323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6" name="วงรี 324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8" name="กลุ่ม 316"/>
              <p:cNvGrpSpPr/>
              <p:nvPr/>
            </p:nvGrpSpPr>
            <p:grpSpPr>
              <a:xfrm>
                <a:off x="2342858" y="866158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39" name="วงรี 31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0" name="วงรี 31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1" name="วงรี 31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2" name="วงรี 320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grpSp>
        <p:nvGrpSpPr>
          <p:cNvPr id="1119" name="Group 1118"/>
          <p:cNvGrpSpPr/>
          <p:nvPr/>
        </p:nvGrpSpPr>
        <p:grpSpPr>
          <a:xfrm>
            <a:off x="5257620" y="3755045"/>
            <a:ext cx="1420963" cy="5333032"/>
            <a:chOff x="583926" y="4161697"/>
            <a:chExt cx="1420963" cy="5333032"/>
          </a:xfrm>
        </p:grpSpPr>
        <p:sp>
          <p:nvSpPr>
            <p:cNvPr id="1120" name="สี่เหลี่ยมผืนผ้า 4"/>
            <p:cNvSpPr/>
            <p:nvPr/>
          </p:nvSpPr>
          <p:spPr>
            <a:xfrm>
              <a:off x="583926" y="4161697"/>
              <a:ext cx="1420963" cy="53330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1121" name="กลุ่ม 261"/>
            <p:cNvGrpSpPr/>
            <p:nvPr/>
          </p:nvGrpSpPr>
          <p:grpSpPr>
            <a:xfrm>
              <a:off x="779516" y="4257681"/>
              <a:ext cx="1049446" cy="5040856"/>
              <a:chOff x="2342858" y="4029479"/>
              <a:chExt cx="1127499" cy="5065653"/>
            </a:xfrm>
            <a:solidFill>
              <a:schemeClr val="bg1"/>
            </a:solidFill>
          </p:grpSpPr>
          <p:grpSp>
            <p:nvGrpSpPr>
              <p:cNvPr id="1122" name="กลุ่ม 265"/>
              <p:cNvGrpSpPr/>
              <p:nvPr/>
            </p:nvGrpSpPr>
            <p:grpSpPr>
              <a:xfrm>
                <a:off x="2342858" y="402947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218" name="วงรี 61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19" name="วงรี 61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20" name="วงรี 61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21" name="วงรี 61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23" name="กลุ่ม 298"/>
              <p:cNvGrpSpPr/>
              <p:nvPr/>
            </p:nvGrpSpPr>
            <p:grpSpPr>
              <a:xfrm>
                <a:off x="2342858" y="891891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214" name="วงรี 60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15" name="วงรี 60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16" name="วงรี 60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17" name="วงรี 60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24" name="กลุ่ม 299"/>
              <p:cNvGrpSpPr/>
              <p:nvPr/>
            </p:nvGrpSpPr>
            <p:grpSpPr>
              <a:xfrm>
                <a:off x="2342858" y="428681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210" name="วงรี 56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11" name="วงรี 56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12" name="วงรี 56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13" name="วงรี 60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25" name="กลุ่ม 300"/>
              <p:cNvGrpSpPr/>
              <p:nvPr/>
            </p:nvGrpSpPr>
            <p:grpSpPr>
              <a:xfrm>
                <a:off x="2342858" y="454415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206" name="วงรี 55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07" name="วงรี 55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08" name="วงรี 56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09" name="วงรี 56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26" name="กลุ่ม 301"/>
              <p:cNvGrpSpPr/>
              <p:nvPr/>
            </p:nvGrpSpPr>
            <p:grpSpPr>
              <a:xfrm>
                <a:off x="2342858" y="480149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202" name="วงรี 55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03" name="วงรี 55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04" name="วงรี 55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05" name="วงรี 55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27" name="กลุ่ม 302"/>
              <p:cNvGrpSpPr/>
              <p:nvPr/>
            </p:nvGrpSpPr>
            <p:grpSpPr>
              <a:xfrm>
                <a:off x="2342858" y="505883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98" name="วงรี 55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99" name="วงรี 55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00" name="วงรี 55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01" name="วงรี 55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28" name="กลุ่ม 303"/>
              <p:cNvGrpSpPr/>
              <p:nvPr/>
            </p:nvGrpSpPr>
            <p:grpSpPr>
              <a:xfrm>
                <a:off x="2342858" y="531617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94" name="วงรี 54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95" name="วงรี 54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96" name="วงรี 54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97" name="วงรี 54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29" name="กลุ่ม 304"/>
              <p:cNvGrpSpPr/>
              <p:nvPr/>
            </p:nvGrpSpPr>
            <p:grpSpPr>
              <a:xfrm>
                <a:off x="2342858" y="557351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90" name="วงรี 54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91" name="วงรี 54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92" name="วงรี 54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93" name="วงรี 54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0" name="กลุ่ม 305"/>
              <p:cNvGrpSpPr/>
              <p:nvPr/>
            </p:nvGrpSpPr>
            <p:grpSpPr>
              <a:xfrm>
                <a:off x="2342858" y="583085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86" name="วงรี 53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87" name="วงรี 53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88" name="วงรี 54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89" name="วงรี 54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1" name="กลุ่ม 306"/>
              <p:cNvGrpSpPr/>
              <p:nvPr/>
            </p:nvGrpSpPr>
            <p:grpSpPr>
              <a:xfrm>
                <a:off x="2342858" y="608819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82" name="วงรี 53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83" name="วงรี 53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84" name="วงรี 53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85" name="วงรี 53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2" name="กลุ่ม 307"/>
              <p:cNvGrpSpPr/>
              <p:nvPr/>
            </p:nvGrpSpPr>
            <p:grpSpPr>
              <a:xfrm>
                <a:off x="2342858" y="6345530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78" name="วงรี 53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79" name="วงรี 53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80" name="วงรี 53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81" name="วงรี 53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3" name="กลุ่ม 308"/>
              <p:cNvGrpSpPr/>
              <p:nvPr/>
            </p:nvGrpSpPr>
            <p:grpSpPr>
              <a:xfrm>
                <a:off x="2342858" y="660286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74" name="วงรี 52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75" name="วงรี 52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76" name="วงรี 52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77" name="วงรี 52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4" name="กลุ่ม 309"/>
              <p:cNvGrpSpPr/>
              <p:nvPr/>
            </p:nvGrpSpPr>
            <p:grpSpPr>
              <a:xfrm>
                <a:off x="2342858" y="686020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70" name="วงรี 52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71" name="วงรี 52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72" name="วงรี 52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73" name="วงรี 52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5" name="กลุ่ม 310"/>
              <p:cNvGrpSpPr/>
              <p:nvPr/>
            </p:nvGrpSpPr>
            <p:grpSpPr>
              <a:xfrm>
                <a:off x="2342858" y="711754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66" name="วงรี 50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67" name="วงรี 51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68" name="วงรี 52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69" name="วงรี 52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6" name="กลุ่ม 311"/>
              <p:cNvGrpSpPr/>
              <p:nvPr/>
            </p:nvGrpSpPr>
            <p:grpSpPr>
              <a:xfrm>
                <a:off x="2342858" y="737488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62" name="วงรี 33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63" name="วงรี 33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64" name="วงรี 33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65" name="วงรี 50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7" name="กลุ่ม 312"/>
              <p:cNvGrpSpPr/>
              <p:nvPr/>
            </p:nvGrpSpPr>
            <p:grpSpPr>
              <a:xfrm>
                <a:off x="2342858" y="763222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58" name="วงรี 333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59" name="วงรี 334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60" name="วงรี 335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61" name="วงรี 33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8" name="กลุ่ม 313"/>
              <p:cNvGrpSpPr/>
              <p:nvPr/>
            </p:nvGrpSpPr>
            <p:grpSpPr>
              <a:xfrm>
                <a:off x="2342858" y="788956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54" name="วงรี 329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55" name="วงรี 33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56" name="วงรี 331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57" name="วงรี 332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9" name="กลุ่ม 314"/>
              <p:cNvGrpSpPr/>
              <p:nvPr/>
            </p:nvGrpSpPr>
            <p:grpSpPr>
              <a:xfrm>
                <a:off x="2342858" y="814690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50" name="วงรี 325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51" name="วงรี 326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52" name="วงรี 327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53" name="วงรี 328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40" name="กลุ่ม 315"/>
              <p:cNvGrpSpPr/>
              <p:nvPr/>
            </p:nvGrpSpPr>
            <p:grpSpPr>
              <a:xfrm>
                <a:off x="2342858" y="840424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46" name="วงรี 321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47" name="วงรี 322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48" name="วงรี 323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49" name="วงรี 324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41" name="กลุ่ม 316"/>
              <p:cNvGrpSpPr/>
              <p:nvPr/>
            </p:nvGrpSpPr>
            <p:grpSpPr>
              <a:xfrm>
                <a:off x="2342858" y="866158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42" name="วงรี 31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43" name="วงรี 31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44" name="วงรี 31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45" name="วงรี 320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sp>
        <p:nvSpPr>
          <p:cNvPr id="1224" name="กล่องข้อความ 397">
            <a:extLst>
              <a:ext uri="{FF2B5EF4-FFF2-40B4-BE49-F238E27FC236}">
                <a16:creationId xmlns:a16="http://schemas.microsoft.com/office/drawing/2014/main" id="{737233FE-BDCE-4596-86A4-70ED63AC6D25}"/>
              </a:ext>
            </a:extLst>
          </p:cNvPr>
          <p:cNvSpPr txBox="1"/>
          <p:nvPr/>
        </p:nvSpPr>
        <p:spPr>
          <a:xfrm>
            <a:off x="192376" y="1214615"/>
            <a:ext cx="4788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ชื่อ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-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นามสกุล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…………………………….……….………</a:t>
            </a:r>
            <a:endParaRPr lang="th-TH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225" name="กล่องข้อความ 398">
            <a:extLst>
              <a:ext uri="{FF2B5EF4-FFF2-40B4-BE49-F238E27FC236}">
                <a16:creationId xmlns:a16="http://schemas.microsoft.com/office/drawing/2014/main" id="{9584D172-D6DC-431C-8063-446BECA245A2}"/>
              </a:ext>
            </a:extLst>
          </p:cNvPr>
          <p:cNvSpPr txBox="1"/>
          <p:nvPr/>
        </p:nvSpPr>
        <p:spPr>
          <a:xfrm>
            <a:off x="223450" y="1554827"/>
            <a:ext cx="4726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รายวิชา.......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.............................................................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</a:t>
            </a:r>
          </a:p>
        </p:txBody>
      </p:sp>
      <p:grpSp>
        <p:nvGrpSpPr>
          <p:cNvPr id="1226" name="กลุ่ม 10">
            <a:extLst>
              <a:ext uri="{FF2B5EF4-FFF2-40B4-BE49-F238E27FC236}">
                <a16:creationId xmlns:a16="http://schemas.microsoft.com/office/drawing/2014/main" id="{F684B8E4-5A01-49B2-A2F7-5B7B2D08E323}"/>
              </a:ext>
            </a:extLst>
          </p:cNvPr>
          <p:cNvGrpSpPr/>
          <p:nvPr/>
        </p:nvGrpSpPr>
        <p:grpSpPr>
          <a:xfrm>
            <a:off x="2070721" y="3118865"/>
            <a:ext cx="1221550" cy="672926"/>
            <a:chOff x="742782" y="1322121"/>
            <a:chExt cx="1373990" cy="664838"/>
          </a:xfrm>
        </p:grpSpPr>
        <p:grpSp>
          <p:nvGrpSpPr>
            <p:cNvPr id="1227" name="กลุ่ม 2">
              <a:extLst>
                <a:ext uri="{FF2B5EF4-FFF2-40B4-BE49-F238E27FC236}">
                  <a16:creationId xmlns:a16="http://schemas.microsoft.com/office/drawing/2014/main" id="{C04A9503-0A94-44AC-BAB8-227068EB0650}"/>
                </a:ext>
              </a:extLst>
            </p:cNvPr>
            <p:cNvGrpSpPr/>
            <p:nvPr/>
          </p:nvGrpSpPr>
          <p:grpSpPr>
            <a:xfrm>
              <a:off x="742782" y="1525294"/>
              <a:ext cx="1373990" cy="461665"/>
              <a:chOff x="742782" y="1540534"/>
              <a:chExt cx="1373990" cy="461665"/>
            </a:xfrm>
          </p:grpSpPr>
          <p:sp>
            <p:nvSpPr>
              <p:cNvPr id="1233" name="กล่องข้อความ 351">
                <a:extLst>
                  <a:ext uri="{FF2B5EF4-FFF2-40B4-BE49-F238E27FC236}">
                    <a16:creationId xmlns:a16="http://schemas.microsoft.com/office/drawing/2014/main" id="{D77FB596-641E-4CDC-9CD9-AE39C9D60CCD}"/>
                  </a:ext>
                </a:extLst>
              </p:cNvPr>
              <p:cNvSpPr txBox="1"/>
              <p:nvPr/>
            </p:nvSpPr>
            <p:spPr>
              <a:xfrm>
                <a:off x="742782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ก</a:t>
                </a:r>
              </a:p>
            </p:txBody>
          </p:sp>
          <p:sp>
            <p:nvSpPr>
              <p:cNvPr id="1234" name="กล่องข้อความ 352">
                <a:extLst>
                  <a:ext uri="{FF2B5EF4-FFF2-40B4-BE49-F238E27FC236}">
                    <a16:creationId xmlns:a16="http://schemas.microsoft.com/office/drawing/2014/main" id="{4CA65716-0907-4ED2-B4E1-D99A85BD3355}"/>
                  </a:ext>
                </a:extLst>
              </p:cNvPr>
              <p:cNvSpPr txBox="1"/>
              <p:nvPr/>
            </p:nvSpPr>
            <p:spPr>
              <a:xfrm>
                <a:off x="1098745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ข</a:t>
                </a:r>
              </a:p>
            </p:txBody>
          </p:sp>
          <p:sp>
            <p:nvSpPr>
              <p:cNvPr id="1235" name="กล่องข้อความ 353">
                <a:extLst>
                  <a:ext uri="{FF2B5EF4-FFF2-40B4-BE49-F238E27FC236}">
                    <a16:creationId xmlns:a16="http://schemas.microsoft.com/office/drawing/2014/main" id="{0B3E47E2-BF34-490C-B608-6D2FED098CA7}"/>
                  </a:ext>
                </a:extLst>
              </p:cNvPr>
              <p:cNvSpPr txBox="1"/>
              <p:nvPr/>
            </p:nvSpPr>
            <p:spPr>
              <a:xfrm>
                <a:off x="1463378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ค</a:t>
                </a:r>
              </a:p>
            </p:txBody>
          </p:sp>
          <p:sp>
            <p:nvSpPr>
              <p:cNvPr id="1236" name="กล่องข้อความ 354">
                <a:extLst>
                  <a:ext uri="{FF2B5EF4-FFF2-40B4-BE49-F238E27FC236}">
                    <a16:creationId xmlns:a16="http://schemas.microsoft.com/office/drawing/2014/main" id="{90980AB9-557C-430E-8D09-DBA9A71D7966}"/>
                  </a:ext>
                </a:extLst>
              </p:cNvPr>
              <p:cNvSpPr txBox="1"/>
              <p:nvPr/>
            </p:nvSpPr>
            <p:spPr>
              <a:xfrm>
                <a:off x="1820337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ง</a:t>
                </a:r>
              </a:p>
            </p:txBody>
          </p:sp>
        </p:grpSp>
        <p:grpSp>
          <p:nvGrpSpPr>
            <p:cNvPr id="1228" name="กลุ่ม 355">
              <a:extLst>
                <a:ext uri="{FF2B5EF4-FFF2-40B4-BE49-F238E27FC236}">
                  <a16:creationId xmlns:a16="http://schemas.microsoft.com/office/drawing/2014/main" id="{68A8040D-64B0-4B5C-9490-E942B6DF6387}"/>
                </a:ext>
              </a:extLst>
            </p:cNvPr>
            <p:cNvGrpSpPr/>
            <p:nvPr/>
          </p:nvGrpSpPr>
          <p:grpSpPr>
            <a:xfrm>
              <a:off x="742782" y="1322121"/>
              <a:ext cx="1373990" cy="461665"/>
              <a:chOff x="742782" y="1936774"/>
              <a:chExt cx="1373990" cy="461665"/>
            </a:xfrm>
          </p:grpSpPr>
          <p:sp>
            <p:nvSpPr>
              <p:cNvPr id="1229" name="กล่องข้อความ 356">
                <a:extLst>
                  <a:ext uri="{FF2B5EF4-FFF2-40B4-BE49-F238E27FC236}">
                    <a16:creationId xmlns:a16="http://schemas.microsoft.com/office/drawing/2014/main" id="{95873E72-768A-47EE-A0E9-359E1F1F5972}"/>
                  </a:ext>
                </a:extLst>
              </p:cNvPr>
              <p:cNvSpPr txBox="1"/>
              <p:nvPr/>
            </p:nvSpPr>
            <p:spPr>
              <a:xfrm>
                <a:off x="742782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A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1230" name="กล่องข้อความ 357">
                <a:extLst>
                  <a:ext uri="{FF2B5EF4-FFF2-40B4-BE49-F238E27FC236}">
                    <a16:creationId xmlns:a16="http://schemas.microsoft.com/office/drawing/2014/main" id="{6661D2B0-BBE7-4636-93B7-BB39964B0467}"/>
                  </a:ext>
                </a:extLst>
              </p:cNvPr>
              <p:cNvSpPr txBox="1"/>
              <p:nvPr/>
            </p:nvSpPr>
            <p:spPr>
              <a:xfrm>
                <a:off x="1098745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B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1231" name="กล่องข้อความ 358">
                <a:extLst>
                  <a:ext uri="{FF2B5EF4-FFF2-40B4-BE49-F238E27FC236}">
                    <a16:creationId xmlns:a16="http://schemas.microsoft.com/office/drawing/2014/main" id="{A6595147-FA22-4B07-8CF8-93DCB0B4CDA6}"/>
                  </a:ext>
                </a:extLst>
              </p:cNvPr>
              <p:cNvSpPr txBox="1"/>
              <p:nvPr/>
            </p:nvSpPr>
            <p:spPr>
              <a:xfrm>
                <a:off x="1463378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C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1232" name="กล่องข้อความ 359">
                <a:extLst>
                  <a:ext uri="{FF2B5EF4-FFF2-40B4-BE49-F238E27FC236}">
                    <a16:creationId xmlns:a16="http://schemas.microsoft.com/office/drawing/2014/main" id="{66BA76C6-AE71-40FF-BB3D-0FA4D807C34B}"/>
                  </a:ext>
                </a:extLst>
              </p:cNvPr>
              <p:cNvSpPr txBox="1"/>
              <p:nvPr/>
            </p:nvSpPr>
            <p:spPr>
              <a:xfrm>
                <a:off x="1820337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D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</p:grpSp>
      </p:grpSp>
      <p:grpSp>
        <p:nvGrpSpPr>
          <p:cNvPr id="1237" name="กลุ่ม 10">
            <a:extLst>
              <a:ext uri="{FF2B5EF4-FFF2-40B4-BE49-F238E27FC236}">
                <a16:creationId xmlns:a16="http://schemas.microsoft.com/office/drawing/2014/main" id="{F684B8E4-5A01-49B2-A2F7-5B7B2D08E323}"/>
              </a:ext>
            </a:extLst>
          </p:cNvPr>
          <p:cNvGrpSpPr/>
          <p:nvPr/>
        </p:nvGrpSpPr>
        <p:grpSpPr>
          <a:xfrm>
            <a:off x="3688841" y="3110073"/>
            <a:ext cx="1221550" cy="672926"/>
            <a:chOff x="742782" y="1322121"/>
            <a:chExt cx="1373990" cy="664838"/>
          </a:xfrm>
        </p:grpSpPr>
        <p:grpSp>
          <p:nvGrpSpPr>
            <p:cNvPr id="1238" name="กลุ่ม 2">
              <a:extLst>
                <a:ext uri="{FF2B5EF4-FFF2-40B4-BE49-F238E27FC236}">
                  <a16:creationId xmlns:a16="http://schemas.microsoft.com/office/drawing/2014/main" id="{C04A9503-0A94-44AC-BAB8-227068EB0650}"/>
                </a:ext>
              </a:extLst>
            </p:cNvPr>
            <p:cNvGrpSpPr/>
            <p:nvPr/>
          </p:nvGrpSpPr>
          <p:grpSpPr>
            <a:xfrm>
              <a:off x="742782" y="1525294"/>
              <a:ext cx="1373990" cy="461665"/>
              <a:chOff x="742782" y="1540534"/>
              <a:chExt cx="1373990" cy="461665"/>
            </a:xfrm>
          </p:grpSpPr>
          <p:sp>
            <p:nvSpPr>
              <p:cNvPr id="1244" name="กล่องข้อความ 351">
                <a:extLst>
                  <a:ext uri="{FF2B5EF4-FFF2-40B4-BE49-F238E27FC236}">
                    <a16:creationId xmlns:a16="http://schemas.microsoft.com/office/drawing/2014/main" id="{D77FB596-641E-4CDC-9CD9-AE39C9D60CCD}"/>
                  </a:ext>
                </a:extLst>
              </p:cNvPr>
              <p:cNvSpPr txBox="1"/>
              <p:nvPr/>
            </p:nvSpPr>
            <p:spPr>
              <a:xfrm>
                <a:off x="742782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ก</a:t>
                </a:r>
              </a:p>
            </p:txBody>
          </p:sp>
          <p:sp>
            <p:nvSpPr>
              <p:cNvPr id="1245" name="กล่องข้อความ 352">
                <a:extLst>
                  <a:ext uri="{FF2B5EF4-FFF2-40B4-BE49-F238E27FC236}">
                    <a16:creationId xmlns:a16="http://schemas.microsoft.com/office/drawing/2014/main" id="{4CA65716-0907-4ED2-B4E1-D99A85BD3355}"/>
                  </a:ext>
                </a:extLst>
              </p:cNvPr>
              <p:cNvSpPr txBox="1"/>
              <p:nvPr/>
            </p:nvSpPr>
            <p:spPr>
              <a:xfrm>
                <a:off x="1098745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ข</a:t>
                </a:r>
              </a:p>
            </p:txBody>
          </p:sp>
          <p:sp>
            <p:nvSpPr>
              <p:cNvPr id="1246" name="กล่องข้อความ 353">
                <a:extLst>
                  <a:ext uri="{FF2B5EF4-FFF2-40B4-BE49-F238E27FC236}">
                    <a16:creationId xmlns:a16="http://schemas.microsoft.com/office/drawing/2014/main" id="{0B3E47E2-BF34-490C-B608-6D2FED098CA7}"/>
                  </a:ext>
                </a:extLst>
              </p:cNvPr>
              <p:cNvSpPr txBox="1"/>
              <p:nvPr/>
            </p:nvSpPr>
            <p:spPr>
              <a:xfrm>
                <a:off x="1463378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ค</a:t>
                </a:r>
              </a:p>
            </p:txBody>
          </p:sp>
          <p:sp>
            <p:nvSpPr>
              <p:cNvPr id="1247" name="กล่องข้อความ 354">
                <a:extLst>
                  <a:ext uri="{FF2B5EF4-FFF2-40B4-BE49-F238E27FC236}">
                    <a16:creationId xmlns:a16="http://schemas.microsoft.com/office/drawing/2014/main" id="{90980AB9-557C-430E-8D09-DBA9A71D7966}"/>
                  </a:ext>
                </a:extLst>
              </p:cNvPr>
              <p:cNvSpPr txBox="1"/>
              <p:nvPr/>
            </p:nvSpPr>
            <p:spPr>
              <a:xfrm>
                <a:off x="1820337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ง</a:t>
                </a:r>
              </a:p>
            </p:txBody>
          </p:sp>
        </p:grpSp>
        <p:grpSp>
          <p:nvGrpSpPr>
            <p:cNvPr id="1239" name="กลุ่ม 355">
              <a:extLst>
                <a:ext uri="{FF2B5EF4-FFF2-40B4-BE49-F238E27FC236}">
                  <a16:creationId xmlns:a16="http://schemas.microsoft.com/office/drawing/2014/main" id="{68A8040D-64B0-4B5C-9490-E942B6DF6387}"/>
                </a:ext>
              </a:extLst>
            </p:cNvPr>
            <p:cNvGrpSpPr/>
            <p:nvPr/>
          </p:nvGrpSpPr>
          <p:grpSpPr>
            <a:xfrm>
              <a:off x="742782" y="1322121"/>
              <a:ext cx="1373990" cy="461665"/>
              <a:chOff x="742782" y="1936774"/>
              <a:chExt cx="1373990" cy="461665"/>
            </a:xfrm>
          </p:grpSpPr>
          <p:sp>
            <p:nvSpPr>
              <p:cNvPr id="1240" name="กล่องข้อความ 356">
                <a:extLst>
                  <a:ext uri="{FF2B5EF4-FFF2-40B4-BE49-F238E27FC236}">
                    <a16:creationId xmlns:a16="http://schemas.microsoft.com/office/drawing/2014/main" id="{95873E72-768A-47EE-A0E9-359E1F1F5972}"/>
                  </a:ext>
                </a:extLst>
              </p:cNvPr>
              <p:cNvSpPr txBox="1"/>
              <p:nvPr/>
            </p:nvSpPr>
            <p:spPr>
              <a:xfrm>
                <a:off x="742782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A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1241" name="กล่องข้อความ 357">
                <a:extLst>
                  <a:ext uri="{FF2B5EF4-FFF2-40B4-BE49-F238E27FC236}">
                    <a16:creationId xmlns:a16="http://schemas.microsoft.com/office/drawing/2014/main" id="{6661D2B0-BBE7-4636-93B7-BB39964B0467}"/>
                  </a:ext>
                </a:extLst>
              </p:cNvPr>
              <p:cNvSpPr txBox="1"/>
              <p:nvPr/>
            </p:nvSpPr>
            <p:spPr>
              <a:xfrm>
                <a:off x="1098745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B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1242" name="กล่องข้อความ 358">
                <a:extLst>
                  <a:ext uri="{FF2B5EF4-FFF2-40B4-BE49-F238E27FC236}">
                    <a16:creationId xmlns:a16="http://schemas.microsoft.com/office/drawing/2014/main" id="{A6595147-FA22-4B07-8CF8-93DCB0B4CDA6}"/>
                  </a:ext>
                </a:extLst>
              </p:cNvPr>
              <p:cNvSpPr txBox="1"/>
              <p:nvPr/>
            </p:nvSpPr>
            <p:spPr>
              <a:xfrm>
                <a:off x="1463378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C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1243" name="กล่องข้อความ 359">
                <a:extLst>
                  <a:ext uri="{FF2B5EF4-FFF2-40B4-BE49-F238E27FC236}">
                    <a16:creationId xmlns:a16="http://schemas.microsoft.com/office/drawing/2014/main" id="{66BA76C6-AE71-40FF-BB3D-0FA4D807C34B}"/>
                  </a:ext>
                </a:extLst>
              </p:cNvPr>
              <p:cNvSpPr txBox="1"/>
              <p:nvPr/>
            </p:nvSpPr>
            <p:spPr>
              <a:xfrm>
                <a:off x="1820337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D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</p:grpSp>
      </p:grpSp>
      <p:pic>
        <p:nvPicPr>
          <p:cNvPr id="1248" name="Picture 124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41" y="285736"/>
            <a:ext cx="1420963" cy="568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9" name="กล่องข้อความ 401">
            <a:extLst>
              <a:ext uri="{FF2B5EF4-FFF2-40B4-BE49-F238E27FC236}">
                <a16:creationId xmlns:a16="http://schemas.microsoft.com/office/drawing/2014/main" id="{47BB291B-89DD-4D81-A14B-449B9E83F66B}"/>
              </a:ext>
            </a:extLst>
          </p:cNvPr>
          <p:cNvSpPr txBox="1"/>
          <p:nvPr/>
        </p:nvSpPr>
        <p:spPr>
          <a:xfrm>
            <a:off x="2971039" y="2770275"/>
            <a:ext cx="2203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กรรมการควบคุมการสอบ</a:t>
            </a:r>
          </a:p>
        </p:txBody>
      </p:sp>
      <p:sp>
        <p:nvSpPr>
          <p:cNvPr id="1250" name="กล่องข้อความ 400">
            <a:extLst>
              <a:ext uri="{FF2B5EF4-FFF2-40B4-BE49-F238E27FC236}">
                <a16:creationId xmlns:a16="http://schemas.microsoft.com/office/drawing/2014/main" id="{4E5FD76F-6663-4DD6-BE5B-783F3859161D}"/>
              </a:ext>
            </a:extLst>
          </p:cNvPr>
          <p:cNvSpPr txBox="1"/>
          <p:nvPr/>
        </p:nvSpPr>
        <p:spPr>
          <a:xfrm>
            <a:off x="2903571" y="2390564"/>
            <a:ext cx="2203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.........................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-150591" y="3775926"/>
            <a:ext cx="542857" cy="5164990"/>
            <a:chOff x="-150591" y="3775926"/>
            <a:chExt cx="542857" cy="5164990"/>
          </a:xfrm>
        </p:grpSpPr>
        <p:sp>
          <p:nvSpPr>
            <p:cNvPr id="51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43261" y="3775926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1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48071" y="4031178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1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44951" y="4312379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1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41831" y="4563798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2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41431" y="4809705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6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46490" y="5055601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6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41431" y="5313608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6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50591" y="5582875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8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6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41831" y="5846901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9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19889" y="6099020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10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1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18828" y="6362787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11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2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16192" y="6610969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12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3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22777" y="6870601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13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4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15734" y="7124669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14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5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19889" y="7362404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15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25494" y="7633919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16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22087" y="7900599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17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99681" y="8159017"/>
              <a:ext cx="4850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18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16192" y="8414028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19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16903" y="8663917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20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586252" y="3795528"/>
            <a:ext cx="460066" cy="5148917"/>
            <a:chOff x="1591477" y="3795528"/>
            <a:chExt cx="460066" cy="5148917"/>
          </a:xfrm>
        </p:grpSpPr>
        <p:sp>
          <p:nvSpPr>
            <p:cNvPr id="581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9210" y="3795528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21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2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3029" y="4051002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22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3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14845" y="4317603"/>
              <a:ext cx="43051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23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4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9852" y="4573077"/>
              <a:ext cx="42648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24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5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1927" y="4815195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25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1927" y="5073545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26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5781" y="5338284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27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0490" y="558343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28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1927" y="5828065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29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1927" y="6092027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30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1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8936" y="6357562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31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2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1927" y="6604796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32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3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0143" y="6848176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33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4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598485" y="7130956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34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5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594917" y="7385849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35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593259" y="7636729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36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594916" y="7884275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37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591477" y="815208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38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1927" y="842129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39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0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1927" y="8667446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40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231818" y="3792280"/>
            <a:ext cx="454271" cy="5153068"/>
            <a:chOff x="3237043" y="3792280"/>
            <a:chExt cx="454271" cy="5153068"/>
          </a:xfrm>
        </p:grpSpPr>
        <p:sp>
          <p:nvSpPr>
            <p:cNvPr id="60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8981" y="379228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41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0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1661" y="4054029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42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0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3630" y="431630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43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0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1660" y="4579957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44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15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2464" y="4828459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45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1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0710" y="5073545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46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1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1659" y="5342932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47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1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39799" y="5588018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48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1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5052" y="5840911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49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3630" y="6124386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50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1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2208" y="6366073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51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2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38404" y="6605738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52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3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5447" y="6875916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53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4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37137" y="7147736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54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5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0466" y="7401078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55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37043" y="7633161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56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5446" y="788812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57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38403" y="8143079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58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38402" y="8408104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59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37369" y="8668349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60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859152" y="3782552"/>
            <a:ext cx="453839" cy="5160864"/>
            <a:chOff x="4880052" y="3756427"/>
            <a:chExt cx="453839" cy="5160864"/>
          </a:xfrm>
        </p:grpSpPr>
        <p:sp>
          <p:nvSpPr>
            <p:cNvPr id="631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9494" y="3756427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61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2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4063" y="4013625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62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3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5083" y="4270823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63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4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6273" y="4524195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64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5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6869" y="4777768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65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6334" y="503648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66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91558" y="5289927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67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4268" y="5554514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68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6273" y="581239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69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6273" y="6050098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70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1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7883" y="6328287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71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2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90652" y="6582257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72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3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0052" y="6835983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73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4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1428" y="7092915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74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5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4960" y="735603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75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5327" y="7610786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76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4554" y="786722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77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3781" y="8116508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78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8102" y="8384848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79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5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6460" y="8640292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80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768587" y="1001547"/>
            <a:ext cx="519753" cy="2503356"/>
            <a:chOff x="4789487" y="1001547"/>
            <a:chExt cx="519753" cy="2503356"/>
          </a:xfrm>
        </p:grpSpPr>
        <p:sp>
          <p:nvSpPr>
            <p:cNvPr id="652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01240" y="1001547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0</a:t>
              </a:r>
              <a:endParaRPr lang="th-TH" sz="18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53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791135" y="1222105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</a:t>
              </a:r>
              <a:endParaRPr lang="th-TH" sz="18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54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797688" y="1447780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</a:t>
              </a:r>
              <a:endParaRPr lang="th-TH" sz="18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55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789487" y="1685771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</a:t>
              </a:r>
              <a:endParaRPr lang="th-TH" sz="18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5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796731" y="1935694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</a:t>
              </a:r>
              <a:endParaRPr lang="th-TH" sz="18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5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791089" y="2163009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</a:t>
              </a:r>
              <a:endParaRPr lang="th-TH" sz="18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5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797688" y="2405587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</a:t>
              </a:r>
              <a:endParaRPr lang="th-TH" sz="18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5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798616" y="2649711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</a:t>
              </a:r>
              <a:endParaRPr lang="th-TH" sz="18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6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01127" y="2892770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8</a:t>
              </a:r>
              <a:endParaRPr lang="th-TH" sz="18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61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796731" y="3135571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  9</a:t>
              </a:r>
              <a:endParaRPr lang="th-TH" sz="18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</p:grpSp>
      <p:sp>
        <p:nvSpPr>
          <p:cNvPr id="14" name="กล่องข้อความ 398">
            <a:extLst>
              <a:ext uri="{FF2B5EF4-FFF2-40B4-BE49-F238E27FC236}">
                <a16:creationId xmlns:a16="http://schemas.microsoft.com/office/drawing/2014/main" id="{392FAF62-E241-7D2E-50B3-BB5A3533AFFE}"/>
              </a:ext>
            </a:extLst>
          </p:cNvPr>
          <p:cNvSpPr txBox="1"/>
          <p:nvPr/>
        </p:nvSpPr>
        <p:spPr>
          <a:xfrm>
            <a:off x="225782" y="1905917"/>
            <a:ext cx="4726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ชั้น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/ 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ห้อง..........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.......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..........................................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......</a:t>
            </a:r>
          </a:p>
        </p:txBody>
      </p:sp>
    </p:spTree>
    <p:extLst>
      <p:ext uri="{BB962C8B-B14F-4D97-AF65-F5344CB8AC3E}">
        <p14:creationId xmlns:p14="http://schemas.microsoft.com/office/powerpoint/2010/main" val="1014762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 7"/>
          <p:cNvSpPr/>
          <p:nvPr/>
        </p:nvSpPr>
        <p:spPr>
          <a:xfrm>
            <a:off x="45689" y="69523"/>
            <a:ext cx="6773122" cy="975447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grpSp>
        <p:nvGrpSpPr>
          <p:cNvPr id="10" name="กลุ่ม 9"/>
          <p:cNvGrpSpPr/>
          <p:nvPr/>
        </p:nvGrpSpPr>
        <p:grpSpPr>
          <a:xfrm>
            <a:off x="5263134" y="940087"/>
            <a:ext cx="1431862" cy="2627069"/>
            <a:chOff x="4503741" y="732883"/>
            <a:chExt cx="1775353" cy="3343817"/>
          </a:xfrm>
          <a:solidFill>
            <a:schemeClr val="bg1"/>
          </a:solidFill>
        </p:grpSpPr>
        <p:sp>
          <p:nvSpPr>
            <p:cNvPr id="927" name="สี่เหลี่ยมผืนผ้า 926"/>
            <p:cNvSpPr/>
            <p:nvPr/>
          </p:nvSpPr>
          <p:spPr>
            <a:xfrm>
              <a:off x="4503741" y="732883"/>
              <a:ext cx="1775353" cy="334381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9" name="กลุ่ม 8"/>
            <p:cNvGrpSpPr/>
            <p:nvPr/>
          </p:nvGrpSpPr>
          <p:grpSpPr>
            <a:xfrm>
              <a:off x="4721930" y="924933"/>
              <a:ext cx="1338974" cy="2959716"/>
              <a:chOff x="4721930" y="879053"/>
              <a:chExt cx="1338974" cy="2959716"/>
            </a:xfrm>
            <a:grpFill/>
          </p:grpSpPr>
          <p:grpSp>
            <p:nvGrpSpPr>
              <p:cNvPr id="929" name="กลุ่ม 928"/>
              <p:cNvGrpSpPr/>
              <p:nvPr/>
            </p:nvGrpSpPr>
            <p:grpSpPr>
              <a:xfrm>
                <a:off x="4721930" y="879053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1025" name="วงรี 102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26" name="วงรี 102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27" name="วงรี 102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28" name="วงรี 102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1" name="กลุ่ม 930"/>
              <p:cNvGrpSpPr/>
              <p:nvPr/>
            </p:nvGrpSpPr>
            <p:grpSpPr>
              <a:xfrm>
                <a:off x="4721930" y="1184659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1017" name="วงรี 101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8" name="วงรี 101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9" name="วงรี 101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20" name="วงรี 101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2" name="กลุ่ม 931"/>
              <p:cNvGrpSpPr/>
              <p:nvPr/>
            </p:nvGrpSpPr>
            <p:grpSpPr>
              <a:xfrm>
                <a:off x="4721930" y="1490265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1013" name="วงรี 101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4" name="วงรี 101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5" name="วงรี 101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6" name="วงรี 101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3" name="กลุ่ม 932"/>
              <p:cNvGrpSpPr/>
              <p:nvPr/>
            </p:nvGrpSpPr>
            <p:grpSpPr>
              <a:xfrm>
                <a:off x="4721930" y="1795870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1009" name="วงรี 100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0" name="วงรี 100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1" name="วงรี 101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2" name="วงรี 101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4" name="กลุ่ม 933"/>
              <p:cNvGrpSpPr/>
              <p:nvPr/>
            </p:nvGrpSpPr>
            <p:grpSpPr>
              <a:xfrm>
                <a:off x="4721930" y="2101476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1005" name="วงรี 100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06" name="วงรี 100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07" name="วงรี 100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08" name="วงรี 100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5" name="กลุ่ม 934"/>
              <p:cNvGrpSpPr/>
              <p:nvPr/>
            </p:nvGrpSpPr>
            <p:grpSpPr>
              <a:xfrm>
                <a:off x="4721930" y="2407082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1001" name="วงรี 100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02" name="วงรี 100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03" name="วงรี 100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04" name="วงรี 100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6" name="กลุ่ม 935"/>
              <p:cNvGrpSpPr/>
              <p:nvPr/>
            </p:nvGrpSpPr>
            <p:grpSpPr>
              <a:xfrm>
                <a:off x="4721930" y="2712688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997" name="วงรี 99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8" name="วงรี 99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9" name="วงรี 99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00" name="วงรี 99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7" name="กลุ่ม 936"/>
              <p:cNvGrpSpPr/>
              <p:nvPr/>
            </p:nvGrpSpPr>
            <p:grpSpPr>
              <a:xfrm>
                <a:off x="4721930" y="3018294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993" name="วงรี 99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4" name="วงรี 99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5" name="วงรี 99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6" name="วงรี 99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8" name="กลุ่ม 937"/>
              <p:cNvGrpSpPr/>
              <p:nvPr/>
            </p:nvGrpSpPr>
            <p:grpSpPr>
              <a:xfrm>
                <a:off x="4721930" y="3323900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989" name="วงรี 98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0" name="วงรี 98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1" name="วงรี 99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2" name="วงรี 99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39" name="กลุ่ม 938"/>
              <p:cNvGrpSpPr/>
              <p:nvPr/>
            </p:nvGrpSpPr>
            <p:grpSpPr>
              <a:xfrm>
                <a:off x="4721930" y="3629505"/>
                <a:ext cx="1338974" cy="209264"/>
                <a:chOff x="971550" y="4175724"/>
                <a:chExt cx="1127499" cy="176213"/>
              </a:xfrm>
              <a:grpFill/>
            </p:grpSpPr>
            <p:sp>
              <p:nvSpPr>
                <p:cNvPr id="985" name="วงรี 98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86" name="วงรี 98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87" name="วงรี 98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88" name="วงรี 98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grpSp>
        <p:nvGrpSpPr>
          <p:cNvPr id="13" name="Group 12"/>
          <p:cNvGrpSpPr/>
          <p:nvPr/>
        </p:nvGrpSpPr>
        <p:grpSpPr>
          <a:xfrm>
            <a:off x="344363" y="3767745"/>
            <a:ext cx="1420963" cy="5333032"/>
            <a:chOff x="583926" y="4161697"/>
            <a:chExt cx="1420963" cy="5333032"/>
          </a:xfrm>
        </p:grpSpPr>
        <p:sp>
          <p:nvSpPr>
            <p:cNvPr id="5" name="สี่เหลี่ยมผืนผ้า 4"/>
            <p:cNvSpPr/>
            <p:nvPr/>
          </p:nvSpPr>
          <p:spPr>
            <a:xfrm>
              <a:off x="583926" y="4161697"/>
              <a:ext cx="1420963" cy="53330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262" name="กลุ่ม 261"/>
            <p:cNvGrpSpPr/>
            <p:nvPr/>
          </p:nvGrpSpPr>
          <p:grpSpPr>
            <a:xfrm>
              <a:off x="779516" y="4257681"/>
              <a:ext cx="1049446" cy="5040856"/>
              <a:chOff x="2342858" y="4029479"/>
              <a:chExt cx="1127499" cy="5065653"/>
            </a:xfrm>
            <a:solidFill>
              <a:schemeClr val="bg1"/>
            </a:solidFill>
          </p:grpSpPr>
          <p:grpSp>
            <p:nvGrpSpPr>
              <p:cNvPr id="266" name="กลุ่ม 265"/>
              <p:cNvGrpSpPr/>
              <p:nvPr/>
            </p:nvGrpSpPr>
            <p:grpSpPr>
              <a:xfrm>
                <a:off x="2342858" y="402947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611" name="วงรี 61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12" name="วงรี 61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13" name="วงรี 61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14" name="วงรี 61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99" name="กลุ่ม 298"/>
              <p:cNvGrpSpPr/>
              <p:nvPr/>
            </p:nvGrpSpPr>
            <p:grpSpPr>
              <a:xfrm>
                <a:off x="2342858" y="891891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603" name="วงรี 60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04" name="วงรี 60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05" name="วงรี 60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10" name="วงรี 60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0" name="กลุ่ม 299"/>
              <p:cNvGrpSpPr/>
              <p:nvPr/>
            </p:nvGrpSpPr>
            <p:grpSpPr>
              <a:xfrm>
                <a:off x="2342858" y="428681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63" name="วงรี 56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64" name="วงรี 56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65" name="วงรี 56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02" name="วงรี 60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1" name="กลุ่ม 300"/>
              <p:cNvGrpSpPr/>
              <p:nvPr/>
            </p:nvGrpSpPr>
            <p:grpSpPr>
              <a:xfrm>
                <a:off x="2342858" y="454415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59" name="วงรี 55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60" name="วงรี 55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61" name="วงรี 56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62" name="วงรี 56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2" name="กลุ่ม 301"/>
              <p:cNvGrpSpPr/>
              <p:nvPr/>
            </p:nvGrpSpPr>
            <p:grpSpPr>
              <a:xfrm>
                <a:off x="2342858" y="480149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55" name="วงรี 55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6" name="วงรี 55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7" name="วงรี 55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8" name="วงรี 55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3" name="กลุ่ม 302"/>
              <p:cNvGrpSpPr/>
              <p:nvPr/>
            </p:nvGrpSpPr>
            <p:grpSpPr>
              <a:xfrm>
                <a:off x="2342858" y="505883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51" name="วงรี 55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2" name="วงรี 55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3" name="วงรี 55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4" name="วงรี 55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4" name="กลุ่ม 303"/>
              <p:cNvGrpSpPr/>
              <p:nvPr/>
            </p:nvGrpSpPr>
            <p:grpSpPr>
              <a:xfrm>
                <a:off x="2342858" y="531617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47" name="วงรี 54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8" name="วงรี 54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9" name="วงรี 54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0" name="วงรี 54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5" name="กลุ่ม 304"/>
              <p:cNvGrpSpPr/>
              <p:nvPr/>
            </p:nvGrpSpPr>
            <p:grpSpPr>
              <a:xfrm>
                <a:off x="2342858" y="557351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43" name="วงรี 54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4" name="วงรี 54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5" name="วงรี 54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6" name="วงรี 54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6" name="กลุ่ม 305"/>
              <p:cNvGrpSpPr/>
              <p:nvPr/>
            </p:nvGrpSpPr>
            <p:grpSpPr>
              <a:xfrm>
                <a:off x="2342858" y="583085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39" name="วงรี 53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0" name="วงรี 53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1" name="วงรี 54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2" name="วงรี 54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7" name="กลุ่ม 306"/>
              <p:cNvGrpSpPr/>
              <p:nvPr/>
            </p:nvGrpSpPr>
            <p:grpSpPr>
              <a:xfrm>
                <a:off x="2342858" y="608819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35" name="วงรี 53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6" name="วงรี 53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7" name="วงรี 53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8" name="วงรี 53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8" name="กลุ่ม 307"/>
              <p:cNvGrpSpPr/>
              <p:nvPr/>
            </p:nvGrpSpPr>
            <p:grpSpPr>
              <a:xfrm>
                <a:off x="2342858" y="6345530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31" name="วงรี 53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2" name="วงรี 53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3" name="วงรี 53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4" name="วงรี 53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9" name="กลุ่ม 308"/>
              <p:cNvGrpSpPr/>
              <p:nvPr/>
            </p:nvGrpSpPr>
            <p:grpSpPr>
              <a:xfrm>
                <a:off x="2342858" y="660286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27" name="วงรี 52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8" name="วงรี 52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9" name="วงรี 52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0" name="วงรี 52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0" name="กลุ่ม 309"/>
              <p:cNvGrpSpPr/>
              <p:nvPr/>
            </p:nvGrpSpPr>
            <p:grpSpPr>
              <a:xfrm>
                <a:off x="2342858" y="686020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23" name="วงรี 52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4" name="วงรี 52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5" name="วงรี 52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6" name="วงรี 52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1" name="กลุ่ม 310"/>
              <p:cNvGrpSpPr/>
              <p:nvPr/>
            </p:nvGrpSpPr>
            <p:grpSpPr>
              <a:xfrm>
                <a:off x="2342858" y="711754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09" name="วงรี 50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11" name="วงรี 51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1" name="วงรี 52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2" name="วงรี 52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2" name="กลุ่ม 311"/>
              <p:cNvGrpSpPr/>
              <p:nvPr/>
            </p:nvGrpSpPr>
            <p:grpSpPr>
              <a:xfrm>
                <a:off x="2342858" y="737488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38" name="วงรี 33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9" name="วงรี 33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40" name="วงรี 33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07" name="วงรี 50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3" name="กลุ่ม 312"/>
              <p:cNvGrpSpPr/>
              <p:nvPr/>
            </p:nvGrpSpPr>
            <p:grpSpPr>
              <a:xfrm>
                <a:off x="2342858" y="763222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34" name="วงรี 333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5" name="วงรี 334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6" name="วงรี 335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7" name="วงรี 33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4" name="กลุ่ม 313"/>
              <p:cNvGrpSpPr/>
              <p:nvPr/>
            </p:nvGrpSpPr>
            <p:grpSpPr>
              <a:xfrm>
                <a:off x="2342858" y="788956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30" name="วงรี 329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1" name="วงรี 33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2" name="วงรี 331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3" name="วงรี 332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5" name="กลุ่ม 314"/>
              <p:cNvGrpSpPr/>
              <p:nvPr/>
            </p:nvGrpSpPr>
            <p:grpSpPr>
              <a:xfrm>
                <a:off x="2342858" y="814690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26" name="วงรี 325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7" name="วงรี 326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8" name="วงรี 327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9" name="วงรี 328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6" name="กลุ่ม 315"/>
              <p:cNvGrpSpPr/>
              <p:nvPr/>
            </p:nvGrpSpPr>
            <p:grpSpPr>
              <a:xfrm>
                <a:off x="2342858" y="840424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22" name="วงรี 321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3" name="วงรี 322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4" name="วงรี 323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5" name="วงรี 324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7" name="กลุ่ม 316"/>
              <p:cNvGrpSpPr/>
              <p:nvPr/>
            </p:nvGrpSpPr>
            <p:grpSpPr>
              <a:xfrm>
                <a:off x="2342858" y="866158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18" name="วงรี 31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19" name="วงรี 31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0" name="วงรี 31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1" name="วงรี 320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grpSp>
        <p:nvGrpSpPr>
          <p:cNvPr id="11" name="กลุ่ม 10">
            <a:extLst>
              <a:ext uri="{FF2B5EF4-FFF2-40B4-BE49-F238E27FC236}">
                <a16:creationId xmlns:a16="http://schemas.microsoft.com/office/drawing/2014/main" id="{F684B8E4-5A01-49B2-A2F7-5B7B2D08E323}"/>
              </a:ext>
            </a:extLst>
          </p:cNvPr>
          <p:cNvGrpSpPr/>
          <p:nvPr/>
        </p:nvGrpSpPr>
        <p:grpSpPr>
          <a:xfrm>
            <a:off x="420522" y="3110073"/>
            <a:ext cx="1221550" cy="672926"/>
            <a:chOff x="742782" y="1322121"/>
            <a:chExt cx="1373990" cy="664838"/>
          </a:xfrm>
        </p:grpSpPr>
        <p:grpSp>
          <p:nvGrpSpPr>
            <p:cNvPr id="3" name="กลุ่ม 2">
              <a:extLst>
                <a:ext uri="{FF2B5EF4-FFF2-40B4-BE49-F238E27FC236}">
                  <a16:creationId xmlns:a16="http://schemas.microsoft.com/office/drawing/2014/main" id="{C04A9503-0A94-44AC-BAB8-227068EB0650}"/>
                </a:ext>
              </a:extLst>
            </p:cNvPr>
            <p:cNvGrpSpPr/>
            <p:nvPr/>
          </p:nvGrpSpPr>
          <p:grpSpPr>
            <a:xfrm>
              <a:off x="742782" y="1525294"/>
              <a:ext cx="1373990" cy="461665"/>
              <a:chOff x="742782" y="1540534"/>
              <a:chExt cx="1373990" cy="461665"/>
            </a:xfrm>
          </p:grpSpPr>
          <p:sp>
            <p:nvSpPr>
              <p:cNvPr id="352" name="กล่องข้อความ 351">
                <a:extLst>
                  <a:ext uri="{FF2B5EF4-FFF2-40B4-BE49-F238E27FC236}">
                    <a16:creationId xmlns:a16="http://schemas.microsoft.com/office/drawing/2014/main" id="{D77FB596-641E-4CDC-9CD9-AE39C9D60CCD}"/>
                  </a:ext>
                </a:extLst>
              </p:cNvPr>
              <p:cNvSpPr txBox="1"/>
              <p:nvPr/>
            </p:nvSpPr>
            <p:spPr>
              <a:xfrm>
                <a:off x="742782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ก</a:t>
                </a:r>
              </a:p>
            </p:txBody>
          </p:sp>
          <p:sp>
            <p:nvSpPr>
              <p:cNvPr id="353" name="กล่องข้อความ 352">
                <a:extLst>
                  <a:ext uri="{FF2B5EF4-FFF2-40B4-BE49-F238E27FC236}">
                    <a16:creationId xmlns:a16="http://schemas.microsoft.com/office/drawing/2014/main" id="{4CA65716-0907-4ED2-B4E1-D99A85BD3355}"/>
                  </a:ext>
                </a:extLst>
              </p:cNvPr>
              <p:cNvSpPr txBox="1"/>
              <p:nvPr/>
            </p:nvSpPr>
            <p:spPr>
              <a:xfrm>
                <a:off x="1098745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ข</a:t>
                </a:r>
              </a:p>
            </p:txBody>
          </p:sp>
          <p:sp>
            <p:nvSpPr>
              <p:cNvPr id="354" name="กล่องข้อความ 353">
                <a:extLst>
                  <a:ext uri="{FF2B5EF4-FFF2-40B4-BE49-F238E27FC236}">
                    <a16:creationId xmlns:a16="http://schemas.microsoft.com/office/drawing/2014/main" id="{0B3E47E2-BF34-490C-B608-6D2FED098CA7}"/>
                  </a:ext>
                </a:extLst>
              </p:cNvPr>
              <p:cNvSpPr txBox="1"/>
              <p:nvPr/>
            </p:nvSpPr>
            <p:spPr>
              <a:xfrm>
                <a:off x="1463378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ค</a:t>
                </a:r>
              </a:p>
            </p:txBody>
          </p:sp>
          <p:sp>
            <p:nvSpPr>
              <p:cNvPr id="355" name="กล่องข้อความ 354">
                <a:extLst>
                  <a:ext uri="{FF2B5EF4-FFF2-40B4-BE49-F238E27FC236}">
                    <a16:creationId xmlns:a16="http://schemas.microsoft.com/office/drawing/2014/main" id="{90980AB9-557C-430E-8D09-DBA9A71D7966}"/>
                  </a:ext>
                </a:extLst>
              </p:cNvPr>
              <p:cNvSpPr txBox="1"/>
              <p:nvPr/>
            </p:nvSpPr>
            <p:spPr>
              <a:xfrm>
                <a:off x="1820337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ง</a:t>
                </a:r>
              </a:p>
            </p:txBody>
          </p:sp>
        </p:grpSp>
        <p:grpSp>
          <p:nvGrpSpPr>
            <p:cNvPr id="356" name="กลุ่ม 355">
              <a:extLst>
                <a:ext uri="{FF2B5EF4-FFF2-40B4-BE49-F238E27FC236}">
                  <a16:creationId xmlns:a16="http://schemas.microsoft.com/office/drawing/2014/main" id="{68A8040D-64B0-4B5C-9490-E942B6DF6387}"/>
                </a:ext>
              </a:extLst>
            </p:cNvPr>
            <p:cNvGrpSpPr/>
            <p:nvPr/>
          </p:nvGrpSpPr>
          <p:grpSpPr>
            <a:xfrm>
              <a:off x="742782" y="1322121"/>
              <a:ext cx="1373990" cy="461665"/>
              <a:chOff x="742782" y="1936774"/>
              <a:chExt cx="1373990" cy="461665"/>
            </a:xfrm>
          </p:grpSpPr>
          <p:sp>
            <p:nvSpPr>
              <p:cNvPr id="357" name="กล่องข้อความ 356">
                <a:extLst>
                  <a:ext uri="{FF2B5EF4-FFF2-40B4-BE49-F238E27FC236}">
                    <a16:creationId xmlns:a16="http://schemas.microsoft.com/office/drawing/2014/main" id="{95873E72-768A-47EE-A0E9-359E1F1F5972}"/>
                  </a:ext>
                </a:extLst>
              </p:cNvPr>
              <p:cNvSpPr txBox="1"/>
              <p:nvPr/>
            </p:nvSpPr>
            <p:spPr>
              <a:xfrm>
                <a:off x="742782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A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58" name="กล่องข้อความ 357">
                <a:extLst>
                  <a:ext uri="{FF2B5EF4-FFF2-40B4-BE49-F238E27FC236}">
                    <a16:creationId xmlns:a16="http://schemas.microsoft.com/office/drawing/2014/main" id="{6661D2B0-BBE7-4636-93B7-BB39964B0467}"/>
                  </a:ext>
                </a:extLst>
              </p:cNvPr>
              <p:cNvSpPr txBox="1"/>
              <p:nvPr/>
            </p:nvSpPr>
            <p:spPr>
              <a:xfrm>
                <a:off x="1098745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B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59" name="กล่องข้อความ 358">
                <a:extLst>
                  <a:ext uri="{FF2B5EF4-FFF2-40B4-BE49-F238E27FC236}">
                    <a16:creationId xmlns:a16="http://schemas.microsoft.com/office/drawing/2014/main" id="{A6595147-FA22-4B07-8CF8-93DCB0B4CDA6}"/>
                  </a:ext>
                </a:extLst>
              </p:cNvPr>
              <p:cNvSpPr txBox="1"/>
              <p:nvPr/>
            </p:nvSpPr>
            <p:spPr>
              <a:xfrm>
                <a:off x="1463378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C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60" name="กล่องข้อความ 359">
                <a:extLst>
                  <a:ext uri="{FF2B5EF4-FFF2-40B4-BE49-F238E27FC236}">
                    <a16:creationId xmlns:a16="http://schemas.microsoft.com/office/drawing/2014/main" id="{66BA76C6-AE71-40FF-BB3D-0FA4D807C34B}"/>
                  </a:ext>
                </a:extLst>
              </p:cNvPr>
              <p:cNvSpPr txBox="1"/>
              <p:nvPr/>
            </p:nvSpPr>
            <p:spPr>
              <a:xfrm>
                <a:off x="1820337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D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</p:grpSp>
      </p:grpSp>
      <p:sp>
        <p:nvSpPr>
          <p:cNvPr id="377" name="กล่องข้อความ 376">
            <a:extLst>
              <a:ext uri="{FF2B5EF4-FFF2-40B4-BE49-F238E27FC236}">
                <a16:creationId xmlns:a16="http://schemas.microsoft.com/office/drawing/2014/main" id="{29EA27C1-D6F3-41D7-9294-7D488D22C2D6}"/>
              </a:ext>
            </a:extLst>
          </p:cNvPr>
          <p:cNvSpPr txBox="1"/>
          <p:nvPr/>
        </p:nvSpPr>
        <p:spPr>
          <a:xfrm>
            <a:off x="1642072" y="172128"/>
            <a:ext cx="26722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กระดาษคำตอบ</a:t>
            </a:r>
          </a:p>
        </p:txBody>
      </p:sp>
      <p:sp>
        <p:nvSpPr>
          <p:cNvPr id="378" name="กล่องข้อความ 377">
            <a:extLst>
              <a:ext uri="{FF2B5EF4-FFF2-40B4-BE49-F238E27FC236}">
                <a16:creationId xmlns:a16="http://schemas.microsoft.com/office/drawing/2014/main" id="{0E8CE7E9-F83F-459C-9D05-27709A82B28B}"/>
              </a:ext>
            </a:extLst>
          </p:cNvPr>
          <p:cNvSpPr txBox="1"/>
          <p:nvPr/>
        </p:nvSpPr>
        <p:spPr>
          <a:xfrm>
            <a:off x="173220" y="824941"/>
            <a:ext cx="4776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โรงเรียน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…………………………………….…..………..</a:t>
            </a:r>
            <a:endParaRPr lang="th-TH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5" name="สี่เหลี่ยมผืนผ้า 14">
            <a:extLst>
              <a:ext uri="{FF2B5EF4-FFF2-40B4-BE49-F238E27FC236}">
                <a16:creationId xmlns:a16="http://schemas.microsoft.com/office/drawing/2014/main" id="{022B413C-E609-44C4-BF89-9393630688B2}"/>
              </a:ext>
            </a:extLst>
          </p:cNvPr>
          <p:cNvSpPr/>
          <p:nvPr/>
        </p:nvSpPr>
        <p:spPr>
          <a:xfrm>
            <a:off x="5271338" y="353892"/>
            <a:ext cx="327660" cy="4902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80" name="สี่เหลี่ยมผืนผ้า 379">
            <a:extLst>
              <a:ext uri="{FF2B5EF4-FFF2-40B4-BE49-F238E27FC236}">
                <a16:creationId xmlns:a16="http://schemas.microsoft.com/office/drawing/2014/main" id="{5C4DD9BE-6D32-487B-92D7-4E511802F1B0}"/>
              </a:ext>
            </a:extLst>
          </p:cNvPr>
          <p:cNvSpPr/>
          <p:nvPr/>
        </p:nvSpPr>
        <p:spPr>
          <a:xfrm>
            <a:off x="5633572" y="353892"/>
            <a:ext cx="327660" cy="4902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81" name="สี่เหลี่ยมผืนผ้า 380">
            <a:extLst>
              <a:ext uri="{FF2B5EF4-FFF2-40B4-BE49-F238E27FC236}">
                <a16:creationId xmlns:a16="http://schemas.microsoft.com/office/drawing/2014/main" id="{5C9EDDE5-C74D-4041-99FC-77DEBA907CE7}"/>
              </a:ext>
            </a:extLst>
          </p:cNvPr>
          <p:cNvSpPr/>
          <p:nvPr/>
        </p:nvSpPr>
        <p:spPr>
          <a:xfrm>
            <a:off x="5993837" y="353892"/>
            <a:ext cx="327660" cy="4902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82" name="สี่เหลี่ยมผืนผ้า 381">
            <a:extLst>
              <a:ext uri="{FF2B5EF4-FFF2-40B4-BE49-F238E27FC236}">
                <a16:creationId xmlns:a16="http://schemas.microsoft.com/office/drawing/2014/main" id="{6E94BAE4-7F23-4788-A14D-7DBFF9DEAF86}"/>
              </a:ext>
            </a:extLst>
          </p:cNvPr>
          <p:cNvSpPr/>
          <p:nvPr/>
        </p:nvSpPr>
        <p:spPr>
          <a:xfrm>
            <a:off x="6354103" y="353892"/>
            <a:ext cx="327660" cy="4902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85" name="กล่องข้อความ 384">
            <a:extLst>
              <a:ext uri="{FF2B5EF4-FFF2-40B4-BE49-F238E27FC236}">
                <a16:creationId xmlns:a16="http://schemas.microsoft.com/office/drawing/2014/main" id="{047BE142-F4C4-41D8-A4FC-CBB99764AE20}"/>
              </a:ext>
            </a:extLst>
          </p:cNvPr>
          <p:cNvSpPr txBox="1"/>
          <p:nvPr/>
        </p:nvSpPr>
        <p:spPr>
          <a:xfrm>
            <a:off x="5374758" y="92444"/>
            <a:ext cx="12524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รหัสนักเรียน</a:t>
            </a:r>
          </a:p>
        </p:txBody>
      </p:sp>
      <p:grpSp>
        <p:nvGrpSpPr>
          <p:cNvPr id="862" name="Group 861"/>
          <p:cNvGrpSpPr/>
          <p:nvPr/>
        </p:nvGrpSpPr>
        <p:grpSpPr>
          <a:xfrm>
            <a:off x="1992778" y="3767745"/>
            <a:ext cx="1420963" cy="5333032"/>
            <a:chOff x="583926" y="4161697"/>
            <a:chExt cx="1420963" cy="5333032"/>
          </a:xfrm>
        </p:grpSpPr>
        <p:sp>
          <p:nvSpPr>
            <p:cNvPr id="863" name="สี่เหลี่ยมผืนผ้า 4"/>
            <p:cNvSpPr/>
            <p:nvPr/>
          </p:nvSpPr>
          <p:spPr>
            <a:xfrm>
              <a:off x="583926" y="4161697"/>
              <a:ext cx="1420963" cy="53330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864" name="กลุ่ม 261"/>
            <p:cNvGrpSpPr/>
            <p:nvPr/>
          </p:nvGrpSpPr>
          <p:grpSpPr>
            <a:xfrm>
              <a:off x="779516" y="4257681"/>
              <a:ext cx="1049446" cy="5040856"/>
              <a:chOff x="2342858" y="4029479"/>
              <a:chExt cx="1127499" cy="5065653"/>
            </a:xfrm>
            <a:solidFill>
              <a:schemeClr val="bg1"/>
            </a:solidFill>
          </p:grpSpPr>
          <p:grpSp>
            <p:nvGrpSpPr>
              <p:cNvPr id="865" name="กลุ่ม 265"/>
              <p:cNvGrpSpPr/>
              <p:nvPr/>
            </p:nvGrpSpPr>
            <p:grpSpPr>
              <a:xfrm>
                <a:off x="2342858" y="402947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72" name="วงรี 61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73" name="วงรี 61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74" name="วงรี 61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75" name="วงรี 61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66" name="กลุ่ม 298"/>
              <p:cNvGrpSpPr/>
              <p:nvPr/>
            </p:nvGrpSpPr>
            <p:grpSpPr>
              <a:xfrm>
                <a:off x="2342858" y="891891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68" name="วงรี 60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69" name="วงรี 60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70" name="วงรี 60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71" name="วงรี 60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67" name="กลุ่ม 299"/>
              <p:cNvGrpSpPr/>
              <p:nvPr/>
            </p:nvGrpSpPr>
            <p:grpSpPr>
              <a:xfrm>
                <a:off x="2342858" y="428681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64" name="วงรี 56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65" name="วงรี 56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66" name="วงรี 56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67" name="วงรี 60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68" name="กลุ่ม 300"/>
              <p:cNvGrpSpPr/>
              <p:nvPr/>
            </p:nvGrpSpPr>
            <p:grpSpPr>
              <a:xfrm>
                <a:off x="2342858" y="454415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60" name="วงรี 55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61" name="วงรี 55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62" name="วงรี 56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63" name="วงรี 56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69" name="กลุ่ม 301"/>
              <p:cNvGrpSpPr/>
              <p:nvPr/>
            </p:nvGrpSpPr>
            <p:grpSpPr>
              <a:xfrm>
                <a:off x="2342858" y="480149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56" name="วงรี 55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7" name="วงรี 55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8" name="วงรี 55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9" name="วงรี 55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0" name="กลุ่ม 302"/>
              <p:cNvGrpSpPr/>
              <p:nvPr/>
            </p:nvGrpSpPr>
            <p:grpSpPr>
              <a:xfrm>
                <a:off x="2342858" y="505883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52" name="วงรี 55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3" name="วงรี 55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4" name="วงรี 55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5" name="วงรี 55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1" name="กลุ่ม 303"/>
              <p:cNvGrpSpPr/>
              <p:nvPr/>
            </p:nvGrpSpPr>
            <p:grpSpPr>
              <a:xfrm>
                <a:off x="2342858" y="531617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48" name="วงรี 54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49" name="วงรี 54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0" name="วงรี 54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1" name="วงรี 54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2" name="กลุ่ม 304"/>
              <p:cNvGrpSpPr/>
              <p:nvPr/>
            </p:nvGrpSpPr>
            <p:grpSpPr>
              <a:xfrm>
                <a:off x="2342858" y="557351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44" name="วงรี 54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45" name="วงรี 54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46" name="วงรี 54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47" name="วงรี 54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3" name="กลุ่ม 305"/>
              <p:cNvGrpSpPr/>
              <p:nvPr/>
            </p:nvGrpSpPr>
            <p:grpSpPr>
              <a:xfrm>
                <a:off x="2342858" y="583085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40" name="วงรี 53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41" name="วงรี 53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42" name="วงรี 54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43" name="วงรี 54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4" name="กลุ่ม 306"/>
              <p:cNvGrpSpPr/>
              <p:nvPr/>
            </p:nvGrpSpPr>
            <p:grpSpPr>
              <a:xfrm>
                <a:off x="2342858" y="608819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25" name="วงรี 53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26" name="วงรี 53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28" name="วงรี 53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30" name="วงรี 53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5" name="กลุ่ม 307"/>
              <p:cNvGrpSpPr/>
              <p:nvPr/>
            </p:nvGrpSpPr>
            <p:grpSpPr>
              <a:xfrm>
                <a:off x="2342858" y="6345530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21" name="วงรี 53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22" name="วงรี 53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23" name="วงรี 53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24" name="วงรี 53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6" name="กลุ่ม 308"/>
              <p:cNvGrpSpPr/>
              <p:nvPr/>
            </p:nvGrpSpPr>
            <p:grpSpPr>
              <a:xfrm>
                <a:off x="2342858" y="660286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17" name="วงรี 52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8" name="วงรี 52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9" name="วงรี 52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20" name="วงรี 52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7" name="กลุ่ม 309"/>
              <p:cNvGrpSpPr/>
              <p:nvPr/>
            </p:nvGrpSpPr>
            <p:grpSpPr>
              <a:xfrm>
                <a:off x="2342858" y="686020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13" name="วงรี 52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4" name="วงรี 52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5" name="วงรี 52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6" name="วงรี 52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8" name="กลุ่ม 310"/>
              <p:cNvGrpSpPr/>
              <p:nvPr/>
            </p:nvGrpSpPr>
            <p:grpSpPr>
              <a:xfrm>
                <a:off x="2342858" y="711754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09" name="วงรี 50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0" name="วงรี 51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1" name="วงรี 52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2" name="วงรี 52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9" name="กลุ่ม 311"/>
              <p:cNvGrpSpPr/>
              <p:nvPr/>
            </p:nvGrpSpPr>
            <p:grpSpPr>
              <a:xfrm>
                <a:off x="2342858" y="737488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05" name="วงรี 33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06" name="วงรี 33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07" name="วงรี 33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08" name="วงรี 50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80" name="กลุ่ม 312"/>
              <p:cNvGrpSpPr/>
              <p:nvPr/>
            </p:nvGrpSpPr>
            <p:grpSpPr>
              <a:xfrm>
                <a:off x="2342858" y="763222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01" name="วงรี 333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02" name="วงรี 334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03" name="วงรี 335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04" name="วงรี 33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81" name="กลุ่ม 313"/>
              <p:cNvGrpSpPr/>
              <p:nvPr/>
            </p:nvGrpSpPr>
            <p:grpSpPr>
              <a:xfrm>
                <a:off x="2342858" y="788956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897" name="วงรี 329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8" name="วงรี 33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9" name="วงรี 331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00" name="วงรี 332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82" name="กลุ่ม 314"/>
              <p:cNvGrpSpPr/>
              <p:nvPr/>
            </p:nvGrpSpPr>
            <p:grpSpPr>
              <a:xfrm>
                <a:off x="2342858" y="814690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893" name="วงรี 325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4" name="วงรี 326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5" name="วงรี 327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6" name="วงรี 328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83" name="กลุ่ม 315"/>
              <p:cNvGrpSpPr/>
              <p:nvPr/>
            </p:nvGrpSpPr>
            <p:grpSpPr>
              <a:xfrm>
                <a:off x="2342858" y="840424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889" name="วงรี 321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0" name="วงรี 322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1" name="วงรี 323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2" name="วงรี 324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84" name="กลุ่ม 316"/>
              <p:cNvGrpSpPr/>
              <p:nvPr/>
            </p:nvGrpSpPr>
            <p:grpSpPr>
              <a:xfrm>
                <a:off x="2342858" y="866158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885" name="วงรี 31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86" name="วงรี 31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87" name="วงรี 31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88" name="วงรี 320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grpSp>
        <p:nvGrpSpPr>
          <p:cNvPr id="976" name="Group 975"/>
          <p:cNvGrpSpPr/>
          <p:nvPr/>
        </p:nvGrpSpPr>
        <p:grpSpPr>
          <a:xfrm>
            <a:off x="3631549" y="3770926"/>
            <a:ext cx="1420963" cy="5333032"/>
            <a:chOff x="583926" y="4161697"/>
            <a:chExt cx="1420963" cy="5333032"/>
          </a:xfrm>
        </p:grpSpPr>
        <p:sp>
          <p:nvSpPr>
            <p:cNvPr id="977" name="สี่เหลี่ยมผืนผ้า 4"/>
            <p:cNvSpPr/>
            <p:nvPr/>
          </p:nvSpPr>
          <p:spPr>
            <a:xfrm>
              <a:off x="583926" y="4161697"/>
              <a:ext cx="1420963" cy="53330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978" name="กลุ่ม 261"/>
            <p:cNvGrpSpPr/>
            <p:nvPr/>
          </p:nvGrpSpPr>
          <p:grpSpPr>
            <a:xfrm>
              <a:off x="779516" y="4257681"/>
              <a:ext cx="1049446" cy="5040856"/>
              <a:chOff x="2342858" y="4029479"/>
              <a:chExt cx="1127499" cy="5065653"/>
            </a:xfrm>
            <a:solidFill>
              <a:schemeClr val="bg1"/>
            </a:solidFill>
          </p:grpSpPr>
          <p:grpSp>
            <p:nvGrpSpPr>
              <p:cNvPr id="979" name="กลุ่ม 265"/>
              <p:cNvGrpSpPr/>
              <p:nvPr/>
            </p:nvGrpSpPr>
            <p:grpSpPr>
              <a:xfrm>
                <a:off x="2342858" y="402947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15" name="วงรี 61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16" name="วงรี 61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17" name="วงรี 61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18" name="วงรี 61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80" name="กลุ่ม 298"/>
              <p:cNvGrpSpPr/>
              <p:nvPr/>
            </p:nvGrpSpPr>
            <p:grpSpPr>
              <a:xfrm>
                <a:off x="2342858" y="891891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11" name="วงรี 60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12" name="วงรี 60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13" name="วงรี 60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14" name="วงรี 60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81" name="กลุ่ม 299"/>
              <p:cNvGrpSpPr/>
              <p:nvPr/>
            </p:nvGrpSpPr>
            <p:grpSpPr>
              <a:xfrm>
                <a:off x="2342858" y="428681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07" name="วงรี 56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8" name="วงรี 56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9" name="วงรี 56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10" name="วงรี 60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82" name="กลุ่ม 300"/>
              <p:cNvGrpSpPr/>
              <p:nvPr/>
            </p:nvGrpSpPr>
            <p:grpSpPr>
              <a:xfrm>
                <a:off x="2342858" y="454415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03" name="วงรี 55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4" name="วงรี 55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5" name="วงรี 56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6" name="วงรี 56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83" name="กลุ่ม 301"/>
              <p:cNvGrpSpPr/>
              <p:nvPr/>
            </p:nvGrpSpPr>
            <p:grpSpPr>
              <a:xfrm>
                <a:off x="2342858" y="480149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99" name="วงรี 55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0" name="วงรี 55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1" name="วงรี 55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2" name="วงรี 55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84" name="กลุ่ม 302"/>
              <p:cNvGrpSpPr/>
              <p:nvPr/>
            </p:nvGrpSpPr>
            <p:grpSpPr>
              <a:xfrm>
                <a:off x="2342858" y="505883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95" name="วงรี 55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96" name="วงรี 55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97" name="วงรี 55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98" name="วงรี 55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21" name="กลุ่ม 303"/>
              <p:cNvGrpSpPr/>
              <p:nvPr/>
            </p:nvGrpSpPr>
            <p:grpSpPr>
              <a:xfrm>
                <a:off x="2342858" y="531617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91" name="วงรี 54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92" name="วงรี 54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93" name="วงรี 54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94" name="วงรี 54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22" name="กลุ่ม 304"/>
              <p:cNvGrpSpPr/>
              <p:nvPr/>
            </p:nvGrpSpPr>
            <p:grpSpPr>
              <a:xfrm>
                <a:off x="2342858" y="557351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87" name="วงรี 54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8" name="วงรี 54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9" name="วงรี 54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90" name="วงรี 54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23" name="กลุ่ม 305"/>
              <p:cNvGrpSpPr/>
              <p:nvPr/>
            </p:nvGrpSpPr>
            <p:grpSpPr>
              <a:xfrm>
                <a:off x="2342858" y="583085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83" name="วงรี 53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4" name="วงรี 53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5" name="วงรี 54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6" name="วงรี 54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24" name="กลุ่ม 306"/>
              <p:cNvGrpSpPr/>
              <p:nvPr/>
            </p:nvGrpSpPr>
            <p:grpSpPr>
              <a:xfrm>
                <a:off x="2342858" y="608819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79" name="วงรี 53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0" name="วงรี 53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1" name="วงรี 53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2" name="วงรี 53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29" name="กลุ่ม 307"/>
              <p:cNvGrpSpPr/>
              <p:nvPr/>
            </p:nvGrpSpPr>
            <p:grpSpPr>
              <a:xfrm>
                <a:off x="2342858" y="6345530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75" name="วงรี 53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76" name="วงรี 53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77" name="วงรี 53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78" name="วงรี 53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0" name="กลุ่ม 308"/>
              <p:cNvGrpSpPr/>
              <p:nvPr/>
            </p:nvGrpSpPr>
            <p:grpSpPr>
              <a:xfrm>
                <a:off x="2342858" y="660286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71" name="วงรี 52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72" name="วงรี 52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73" name="วงรี 52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74" name="วงรี 52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1" name="กลุ่ม 309"/>
              <p:cNvGrpSpPr/>
              <p:nvPr/>
            </p:nvGrpSpPr>
            <p:grpSpPr>
              <a:xfrm>
                <a:off x="2342858" y="686020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67" name="วงรี 52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8" name="วงรี 52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9" name="วงรี 52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70" name="วงรี 52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2" name="กลุ่ม 310"/>
              <p:cNvGrpSpPr/>
              <p:nvPr/>
            </p:nvGrpSpPr>
            <p:grpSpPr>
              <a:xfrm>
                <a:off x="2342858" y="711754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63" name="วงรี 50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4" name="วงรี 51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5" name="วงรี 52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6" name="วงรี 52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3" name="กลุ่ม 311"/>
              <p:cNvGrpSpPr/>
              <p:nvPr/>
            </p:nvGrpSpPr>
            <p:grpSpPr>
              <a:xfrm>
                <a:off x="2342858" y="737488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59" name="วงรี 33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0" name="วงรี 33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1" name="วงรี 33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2" name="วงรี 50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4" name="กลุ่ม 312"/>
              <p:cNvGrpSpPr/>
              <p:nvPr/>
            </p:nvGrpSpPr>
            <p:grpSpPr>
              <a:xfrm>
                <a:off x="2342858" y="763222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55" name="วงรี 333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56" name="วงรี 334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57" name="วงรี 335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58" name="วงรี 33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5" name="กลุ่ม 313"/>
              <p:cNvGrpSpPr/>
              <p:nvPr/>
            </p:nvGrpSpPr>
            <p:grpSpPr>
              <a:xfrm>
                <a:off x="2342858" y="788956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51" name="วงรี 329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52" name="วงรี 33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53" name="วงรี 331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54" name="วงรี 332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6" name="กลุ่ม 314"/>
              <p:cNvGrpSpPr/>
              <p:nvPr/>
            </p:nvGrpSpPr>
            <p:grpSpPr>
              <a:xfrm>
                <a:off x="2342858" y="814690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47" name="วงรี 325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8" name="วงรี 326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9" name="วงรี 327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50" name="วงรี 328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7" name="กลุ่ม 315"/>
              <p:cNvGrpSpPr/>
              <p:nvPr/>
            </p:nvGrpSpPr>
            <p:grpSpPr>
              <a:xfrm>
                <a:off x="2342858" y="840424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43" name="วงรี 321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4" name="วงรี 322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5" name="วงรี 323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6" name="วงรี 324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8" name="กลุ่ม 316"/>
              <p:cNvGrpSpPr/>
              <p:nvPr/>
            </p:nvGrpSpPr>
            <p:grpSpPr>
              <a:xfrm>
                <a:off x="2342858" y="866158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39" name="วงรี 31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0" name="วงรี 31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1" name="วงรี 31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2" name="วงรี 320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grpSp>
        <p:nvGrpSpPr>
          <p:cNvPr id="1119" name="Group 1118"/>
          <p:cNvGrpSpPr/>
          <p:nvPr/>
        </p:nvGrpSpPr>
        <p:grpSpPr>
          <a:xfrm>
            <a:off x="5257620" y="3755045"/>
            <a:ext cx="1420963" cy="5333032"/>
            <a:chOff x="583926" y="4161697"/>
            <a:chExt cx="1420963" cy="5333032"/>
          </a:xfrm>
        </p:grpSpPr>
        <p:sp>
          <p:nvSpPr>
            <p:cNvPr id="1120" name="สี่เหลี่ยมผืนผ้า 4"/>
            <p:cNvSpPr/>
            <p:nvPr/>
          </p:nvSpPr>
          <p:spPr>
            <a:xfrm>
              <a:off x="583926" y="4161697"/>
              <a:ext cx="1420963" cy="53330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1121" name="กลุ่ม 261"/>
            <p:cNvGrpSpPr/>
            <p:nvPr/>
          </p:nvGrpSpPr>
          <p:grpSpPr>
            <a:xfrm>
              <a:off x="779516" y="4257681"/>
              <a:ext cx="1049446" cy="5040856"/>
              <a:chOff x="2342858" y="4029479"/>
              <a:chExt cx="1127499" cy="5065653"/>
            </a:xfrm>
            <a:solidFill>
              <a:schemeClr val="bg1"/>
            </a:solidFill>
          </p:grpSpPr>
          <p:grpSp>
            <p:nvGrpSpPr>
              <p:cNvPr id="1122" name="กลุ่ม 265"/>
              <p:cNvGrpSpPr/>
              <p:nvPr/>
            </p:nvGrpSpPr>
            <p:grpSpPr>
              <a:xfrm>
                <a:off x="2342858" y="402947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218" name="วงรี 61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19" name="วงรี 61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20" name="วงรี 61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21" name="วงรี 61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23" name="กลุ่ม 298"/>
              <p:cNvGrpSpPr/>
              <p:nvPr/>
            </p:nvGrpSpPr>
            <p:grpSpPr>
              <a:xfrm>
                <a:off x="2342858" y="891891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214" name="วงรี 60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15" name="วงรี 60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16" name="วงรี 60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17" name="วงรี 60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24" name="กลุ่ม 299"/>
              <p:cNvGrpSpPr/>
              <p:nvPr/>
            </p:nvGrpSpPr>
            <p:grpSpPr>
              <a:xfrm>
                <a:off x="2342858" y="428681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210" name="วงรี 56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11" name="วงรี 56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12" name="วงรี 56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13" name="วงรี 60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25" name="กลุ่ม 300"/>
              <p:cNvGrpSpPr/>
              <p:nvPr/>
            </p:nvGrpSpPr>
            <p:grpSpPr>
              <a:xfrm>
                <a:off x="2342858" y="454415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206" name="วงรี 55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07" name="วงรี 55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08" name="วงรี 56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09" name="วงรี 56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26" name="กลุ่ม 301"/>
              <p:cNvGrpSpPr/>
              <p:nvPr/>
            </p:nvGrpSpPr>
            <p:grpSpPr>
              <a:xfrm>
                <a:off x="2342858" y="480149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202" name="วงรี 55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03" name="วงรี 55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04" name="วงรี 55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05" name="วงรี 55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27" name="กลุ่ม 302"/>
              <p:cNvGrpSpPr/>
              <p:nvPr/>
            </p:nvGrpSpPr>
            <p:grpSpPr>
              <a:xfrm>
                <a:off x="2342858" y="505883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98" name="วงรี 55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99" name="วงรี 55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00" name="วงรี 55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01" name="วงรี 55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28" name="กลุ่ม 303"/>
              <p:cNvGrpSpPr/>
              <p:nvPr/>
            </p:nvGrpSpPr>
            <p:grpSpPr>
              <a:xfrm>
                <a:off x="2342858" y="531617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94" name="วงรี 54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95" name="วงรี 54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96" name="วงรี 54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97" name="วงรี 54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29" name="กลุ่ม 304"/>
              <p:cNvGrpSpPr/>
              <p:nvPr/>
            </p:nvGrpSpPr>
            <p:grpSpPr>
              <a:xfrm>
                <a:off x="2342858" y="557351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90" name="วงรี 54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91" name="วงรี 54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92" name="วงรี 54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93" name="วงรี 54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0" name="กลุ่ม 305"/>
              <p:cNvGrpSpPr/>
              <p:nvPr/>
            </p:nvGrpSpPr>
            <p:grpSpPr>
              <a:xfrm>
                <a:off x="2342858" y="583085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86" name="วงรี 53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87" name="วงรี 53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88" name="วงรี 54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89" name="วงรี 54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1" name="กลุ่ม 306"/>
              <p:cNvGrpSpPr/>
              <p:nvPr/>
            </p:nvGrpSpPr>
            <p:grpSpPr>
              <a:xfrm>
                <a:off x="2342858" y="608819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82" name="วงรี 53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83" name="วงรี 53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84" name="วงรี 53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85" name="วงรี 53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2" name="กลุ่ม 307"/>
              <p:cNvGrpSpPr/>
              <p:nvPr/>
            </p:nvGrpSpPr>
            <p:grpSpPr>
              <a:xfrm>
                <a:off x="2342858" y="6345530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78" name="วงรี 53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79" name="วงรี 53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80" name="วงรี 53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81" name="วงรี 53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3" name="กลุ่ม 308"/>
              <p:cNvGrpSpPr/>
              <p:nvPr/>
            </p:nvGrpSpPr>
            <p:grpSpPr>
              <a:xfrm>
                <a:off x="2342858" y="660286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74" name="วงรี 52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75" name="วงรี 52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76" name="วงรี 52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77" name="วงรี 52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4" name="กลุ่ม 309"/>
              <p:cNvGrpSpPr/>
              <p:nvPr/>
            </p:nvGrpSpPr>
            <p:grpSpPr>
              <a:xfrm>
                <a:off x="2342858" y="686020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70" name="วงรี 52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71" name="วงรี 52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72" name="วงรี 52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73" name="วงรี 52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5" name="กลุ่ม 310"/>
              <p:cNvGrpSpPr/>
              <p:nvPr/>
            </p:nvGrpSpPr>
            <p:grpSpPr>
              <a:xfrm>
                <a:off x="2342858" y="711754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66" name="วงรี 50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67" name="วงรี 51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68" name="วงรี 52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69" name="วงรี 52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6" name="กลุ่ม 311"/>
              <p:cNvGrpSpPr/>
              <p:nvPr/>
            </p:nvGrpSpPr>
            <p:grpSpPr>
              <a:xfrm>
                <a:off x="2342858" y="737488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62" name="วงรี 33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63" name="วงรี 33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64" name="วงรี 33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65" name="วงรี 50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7" name="กลุ่ม 312"/>
              <p:cNvGrpSpPr/>
              <p:nvPr/>
            </p:nvGrpSpPr>
            <p:grpSpPr>
              <a:xfrm>
                <a:off x="2342858" y="763222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58" name="วงรี 333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59" name="วงรี 334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60" name="วงรี 335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61" name="วงรี 33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8" name="กลุ่ม 313"/>
              <p:cNvGrpSpPr/>
              <p:nvPr/>
            </p:nvGrpSpPr>
            <p:grpSpPr>
              <a:xfrm>
                <a:off x="2342858" y="788956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54" name="วงรี 329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55" name="วงรี 33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56" name="วงรี 331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57" name="วงรี 332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9" name="กลุ่ม 314"/>
              <p:cNvGrpSpPr/>
              <p:nvPr/>
            </p:nvGrpSpPr>
            <p:grpSpPr>
              <a:xfrm>
                <a:off x="2342858" y="814690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50" name="วงรี 325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51" name="วงรี 326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52" name="วงรี 327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53" name="วงรี 328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40" name="กลุ่ม 315"/>
              <p:cNvGrpSpPr/>
              <p:nvPr/>
            </p:nvGrpSpPr>
            <p:grpSpPr>
              <a:xfrm>
                <a:off x="2342858" y="840424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46" name="วงรี 321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47" name="วงรี 322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48" name="วงรี 323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49" name="วงรี 324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41" name="กลุ่ม 316"/>
              <p:cNvGrpSpPr/>
              <p:nvPr/>
            </p:nvGrpSpPr>
            <p:grpSpPr>
              <a:xfrm>
                <a:off x="2342858" y="866158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42" name="วงรี 31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43" name="วงรี 31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44" name="วงรี 31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45" name="วงรี 320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sp>
        <p:nvSpPr>
          <p:cNvPr id="1224" name="กล่องข้อความ 397">
            <a:extLst>
              <a:ext uri="{FF2B5EF4-FFF2-40B4-BE49-F238E27FC236}">
                <a16:creationId xmlns:a16="http://schemas.microsoft.com/office/drawing/2014/main" id="{737233FE-BDCE-4596-86A4-70ED63AC6D25}"/>
              </a:ext>
            </a:extLst>
          </p:cNvPr>
          <p:cNvSpPr txBox="1"/>
          <p:nvPr/>
        </p:nvSpPr>
        <p:spPr>
          <a:xfrm>
            <a:off x="192376" y="1214615"/>
            <a:ext cx="4788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ชื่อ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-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นามสกุล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…………………………….……….………</a:t>
            </a:r>
            <a:endParaRPr lang="th-TH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225" name="กล่องข้อความ 398">
            <a:extLst>
              <a:ext uri="{FF2B5EF4-FFF2-40B4-BE49-F238E27FC236}">
                <a16:creationId xmlns:a16="http://schemas.microsoft.com/office/drawing/2014/main" id="{9584D172-D6DC-431C-8063-446BECA245A2}"/>
              </a:ext>
            </a:extLst>
          </p:cNvPr>
          <p:cNvSpPr txBox="1"/>
          <p:nvPr/>
        </p:nvSpPr>
        <p:spPr>
          <a:xfrm>
            <a:off x="223450" y="1554827"/>
            <a:ext cx="4726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รายวิชา.......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.............................................................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</a:t>
            </a:r>
          </a:p>
        </p:txBody>
      </p:sp>
      <p:grpSp>
        <p:nvGrpSpPr>
          <p:cNvPr id="1226" name="กลุ่ม 10">
            <a:extLst>
              <a:ext uri="{FF2B5EF4-FFF2-40B4-BE49-F238E27FC236}">
                <a16:creationId xmlns:a16="http://schemas.microsoft.com/office/drawing/2014/main" id="{F684B8E4-5A01-49B2-A2F7-5B7B2D08E323}"/>
              </a:ext>
            </a:extLst>
          </p:cNvPr>
          <p:cNvGrpSpPr/>
          <p:nvPr/>
        </p:nvGrpSpPr>
        <p:grpSpPr>
          <a:xfrm>
            <a:off x="2070721" y="3118865"/>
            <a:ext cx="1221550" cy="672926"/>
            <a:chOff x="742782" y="1322121"/>
            <a:chExt cx="1373990" cy="664838"/>
          </a:xfrm>
        </p:grpSpPr>
        <p:grpSp>
          <p:nvGrpSpPr>
            <p:cNvPr id="1227" name="กลุ่ม 2">
              <a:extLst>
                <a:ext uri="{FF2B5EF4-FFF2-40B4-BE49-F238E27FC236}">
                  <a16:creationId xmlns:a16="http://schemas.microsoft.com/office/drawing/2014/main" id="{C04A9503-0A94-44AC-BAB8-227068EB0650}"/>
                </a:ext>
              </a:extLst>
            </p:cNvPr>
            <p:cNvGrpSpPr/>
            <p:nvPr/>
          </p:nvGrpSpPr>
          <p:grpSpPr>
            <a:xfrm>
              <a:off x="742782" y="1525294"/>
              <a:ext cx="1373990" cy="461665"/>
              <a:chOff x="742782" y="1540534"/>
              <a:chExt cx="1373990" cy="461665"/>
            </a:xfrm>
          </p:grpSpPr>
          <p:sp>
            <p:nvSpPr>
              <p:cNvPr id="1233" name="กล่องข้อความ 351">
                <a:extLst>
                  <a:ext uri="{FF2B5EF4-FFF2-40B4-BE49-F238E27FC236}">
                    <a16:creationId xmlns:a16="http://schemas.microsoft.com/office/drawing/2014/main" id="{D77FB596-641E-4CDC-9CD9-AE39C9D60CCD}"/>
                  </a:ext>
                </a:extLst>
              </p:cNvPr>
              <p:cNvSpPr txBox="1"/>
              <p:nvPr/>
            </p:nvSpPr>
            <p:spPr>
              <a:xfrm>
                <a:off x="742782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ก</a:t>
                </a:r>
              </a:p>
            </p:txBody>
          </p:sp>
          <p:sp>
            <p:nvSpPr>
              <p:cNvPr id="1234" name="กล่องข้อความ 352">
                <a:extLst>
                  <a:ext uri="{FF2B5EF4-FFF2-40B4-BE49-F238E27FC236}">
                    <a16:creationId xmlns:a16="http://schemas.microsoft.com/office/drawing/2014/main" id="{4CA65716-0907-4ED2-B4E1-D99A85BD3355}"/>
                  </a:ext>
                </a:extLst>
              </p:cNvPr>
              <p:cNvSpPr txBox="1"/>
              <p:nvPr/>
            </p:nvSpPr>
            <p:spPr>
              <a:xfrm>
                <a:off x="1098745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ข</a:t>
                </a:r>
              </a:p>
            </p:txBody>
          </p:sp>
          <p:sp>
            <p:nvSpPr>
              <p:cNvPr id="1235" name="กล่องข้อความ 353">
                <a:extLst>
                  <a:ext uri="{FF2B5EF4-FFF2-40B4-BE49-F238E27FC236}">
                    <a16:creationId xmlns:a16="http://schemas.microsoft.com/office/drawing/2014/main" id="{0B3E47E2-BF34-490C-B608-6D2FED098CA7}"/>
                  </a:ext>
                </a:extLst>
              </p:cNvPr>
              <p:cNvSpPr txBox="1"/>
              <p:nvPr/>
            </p:nvSpPr>
            <p:spPr>
              <a:xfrm>
                <a:off x="1463378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ค</a:t>
                </a:r>
              </a:p>
            </p:txBody>
          </p:sp>
          <p:sp>
            <p:nvSpPr>
              <p:cNvPr id="1236" name="กล่องข้อความ 354">
                <a:extLst>
                  <a:ext uri="{FF2B5EF4-FFF2-40B4-BE49-F238E27FC236}">
                    <a16:creationId xmlns:a16="http://schemas.microsoft.com/office/drawing/2014/main" id="{90980AB9-557C-430E-8D09-DBA9A71D7966}"/>
                  </a:ext>
                </a:extLst>
              </p:cNvPr>
              <p:cNvSpPr txBox="1"/>
              <p:nvPr/>
            </p:nvSpPr>
            <p:spPr>
              <a:xfrm>
                <a:off x="1820337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ง</a:t>
                </a:r>
              </a:p>
            </p:txBody>
          </p:sp>
        </p:grpSp>
        <p:grpSp>
          <p:nvGrpSpPr>
            <p:cNvPr id="1228" name="กลุ่ม 355">
              <a:extLst>
                <a:ext uri="{FF2B5EF4-FFF2-40B4-BE49-F238E27FC236}">
                  <a16:creationId xmlns:a16="http://schemas.microsoft.com/office/drawing/2014/main" id="{68A8040D-64B0-4B5C-9490-E942B6DF6387}"/>
                </a:ext>
              </a:extLst>
            </p:cNvPr>
            <p:cNvGrpSpPr/>
            <p:nvPr/>
          </p:nvGrpSpPr>
          <p:grpSpPr>
            <a:xfrm>
              <a:off x="742782" y="1322121"/>
              <a:ext cx="1373990" cy="461665"/>
              <a:chOff x="742782" y="1936774"/>
              <a:chExt cx="1373990" cy="461665"/>
            </a:xfrm>
          </p:grpSpPr>
          <p:sp>
            <p:nvSpPr>
              <p:cNvPr id="1229" name="กล่องข้อความ 356">
                <a:extLst>
                  <a:ext uri="{FF2B5EF4-FFF2-40B4-BE49-F238E27FC236}">
                    <a16:creationId xmlns:a16="http://schemas.microsoft.com/office/drawing/2014/main" id="{95873E72-768A-47EE-A0E9-359E1F1F5972}"/>
                  </a:ext>
                </a:extLst>
              </p:cNvPr>
              <p:cNvSpPr txBox="1"/>
              <p:nvPr/>
            </p:nvSpPr>
            <p:spPr>
              <a:xfrm>
                <a:off x="742782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A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1230" name="กล่องข้อความ 357">
                <a:extLst>
                  <a:ext uri="{FF2B5EF4-FFF2-40B4-BE49-F238E27FC236}">
                    <a16:creationId xmlns:a16="http://schemas.microsoft.com/office/drawing/2014/main" id="{6661D2B0-BBE7-4636-93B7-BB39964B0467}"/>
                  </a:ext>
                </a:extLst>
              </p:cNvPr>
              <p:cNvSpPr txBox="1"/>
              <p:nvPr/>
            </p:nvSpPr>
            <p:spPr>
              <a:xfrm>
                <a:off x="1098745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B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1231" name="กล่องข้อความ 358">
                <a:extLst>
                  <a:ext uri="{FF2B5EF4-FFF2-40B4-BE49-F238E27FC236}">
                    <a16:creationId xmlns:a16="http://schemas.microsoft.com/office/drawing/2014/main" id="{A6595147-FA22-4B07-8CF8-93DCB0B4CDA6}"/>
                  </a:ext>
                </a:extLst>
              </p:cNvPr>
              <p:cNvSpPr txBox="1"/>
              <p:nvPr/>
            </p:nvSpPr>
            <p:spPr>
              <a:xfrm>
                <a:off x="1463378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C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1232" name="กล่องข้อความ 359">
                <a:extLst>
                  <a:ext uri="{FF2B5EF4-FFF2-40B4-BE49-F238E27FC236}">
                    <a16:creationId xmlns:a16="http://schemas.microsoft.com/office/drawing/2014/main" id="{66BA76C6-AE71-40FF-BB3D-0FA4D807C34B}"/>
                  </a:ext>
                </a:extLst>
              </p:cNvPr>
              <p:cNvSpPr txBox="1"/>
              <p:nvPr/>
            </p:nvSpPr>
            <p:spPr>
              <a:xfrm>
                <a:off x="1820337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D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</p:grpSp>
      </p:grpSp>
      <p:grpSp>
        <p:nvGrpSpPr>
          <p:cNvPr id="1237" name="กลุ่ม 10">
            <a:extLst>
              <a:ext uri="{FF2B5EF4-FFF2-40B4-BE49-F238E27FC236}">
                <a16:creationId xmlns:a16="http://schemas.microsoft.com/office/drawing/2014/main" id="{F684B8E4-5A01-49B2-A2F7-5B7B2D08E323}"/>
              </a:ext>
            </a:extLst>
          </p:cNvPr>
          <p:cNvGrpSpPr/>
          <p:nvPr/>
        </p:nvGrpSpPr>
        <p:grpSpPr>
          <a:xfrm>
            <a:off x="3688841" y="3110073"/>
            <a:ext cx="1221550" cy="672926"/>
            <a:chOff x="742782" y="1322121"/>
            <a:chExt cx="1373990" cy="664838"/>
          </a:xfrm>
        </p:grpSpPr>
        <p:grpSp>
          <p:nvGrpSpPr>
            <p:cNvPr id="1238" name="กลุ่ม 2">
              <a:extLst>
                <a:ext uri="{FF2B5EF4-FFF2-40B4-BE49-F238E27FC236}">
                  <a16:creationId xmlns:a16="http://schemas.microsoft.com/office/drawing/2014/main" id="{C04A9503-0A94-44AC-BAB8-227068EB0650}"/>
                </a:ext>
              </a:extLst>
            </p:cNvPr>
            <p:cNvGrpSpPr/>
            <p:nvPr/>
          </p:nvGrpSpPr>
          <p:grpSpPr>
            <a:xfrm>
              <a:off x="742782" y="1525294"/>
              <a:ext cx="1373990" cy="461665"/>
              <a:chOff x="742782" y="1540534"/>
              <a:chExt cx="1373990" cy="461665"/>
            </a:xfrm>
          </p:grpSpPr>
          <p:sp>
            <p:nvSpPr>
              <p:cNvPr id="1244" name="กล่องข้อความ 351">
                <a:extLst>
                  <a:ext uri="{FF2B5EF4-FFF2-40B4-BE49-F238E27FC236}">
                    <a16:creationId xmlns:a16="http://schemas.microsoft.com/office/drawing/2014/main" id="{D77FB596-641E-4CDC-9CD9-AE39C9D60CCD}"/>
                  </a:ext>
                </a:extLst>
              </p:cNvPr>
              <p:cNvSpPr txBox="1"/>
              <p:nvPr/>
            </p:nvSpPr>
            <p:spPr>
              <a:xfrm>
                <a:off x="742782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ก</a:t>
                </a:r>
              </a:p>
            </p:txBody>
          </p:sp>
          <p:sp>
            <p:nvSpPr>
              <p:cNvPr id="1245" name="กล่องข้อความ 352">
                <a:extLst>
                  <a:ext uri="{FF2B5EF4-FFF2-40B4-BE49-F238E27FC236}">
                    <a16:creationId xmlns:a16="http://schemas.microsoft.com/office/drawing/2014/main" id="{4CA65716-0907-4ED2-B4E1-D99A85BD3355}"/>
                  </a:ext>
                </a:extLst>
              </p:cNvPr>
              <p:cNvSpPr txBox="1"/>
              <p:nvPr/>
            </p:nvSpPr>
            <p:spPr>
              <a:xfrm>
                <a:off x="1098745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ข</a:t>
                </a:r>
              </a:p>
            </p:txBody>
          </p:sp>
          <p:sp>
            <p:nvSpPr>
              <p:cNvPr id="1246" name="กล่องข้อความ 353">
                <a:extLst>
                  <a:ext uri="{FF2B5EF4-FFF2-40B4-BE49-F238E27FC236}">
                    <a16:creationId xmlns:a16="http://schemas.microsoft.com/office/drawing/2014/main" id="{0B3E47E2-BF34-490C-B608-6D2FED098CA7}"/>
                  </a:ext>
                </a:extLst>
              </p:cNvPr>
              <p:cNvSpPr txBox="1"/>
              <p:nvPr/>
            </p:nvSpPr>
            <p:spPr>
              <a:xfrm>
                <a:off x="1463378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ค</a:t>
                </a:r>
              </a:p>
            </p:txBody>
          </p:sp>
          <p:sp>
            <p:nvSpPr>
              <p:cNvPr id="1247" name="กล่องข้อความ 354">
                <a:extLst>
                  <a:ext uri="{FF2B5EF4-FFF2-40B4-BE49-F238E27FC236}">
                    <a16:creationId xmlns:a16="http://schemas.microsoft.com/office/drawing/2014/main" id="{90980AB9-557C-430E-8D09-DBA9A71D7966}"/>
                  </a:ext>
                </a:extLst>
              </p:cNvPr>
              <p:cNvSpPr txBox="1"/>
              <p:nvPr/>
            </p:nvSpPr>
            <p:spPr>
              <a:xfrm>
                <a:off x="1820337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ง</a:t>
                </a:r>
              </a:p>
            </p:txBody>
          </p:sp>
        </p:grpSp>
        <p:grpSp>
          <p:nvGrpSpPr>
            <p:cNvPr id="1239" name="กลุ่ม 355">
              <a:extLst>
                <a:ext uri="{FF2B5EF4-FFF2-40B4-BE49-F238E27FC236}">
                  <a16:creationId xmlns:a16="http://schemas.microsoft.com/office/drawing/2014/main" id="{68A8040D-64B0-4B5C-9490-E942B6DF6387}"/>
                </a:ext>
              </a:extLst>
            </p:cNvPr>
            <p:cNvGrpSpPr/>
            <p:nvPr/>
          </p:nvGrpSpPr>
          <p:grpSpPr>
            <a:xfrm>
              <a:off x="742782" y="1322121"/>
              <a:ext cx="1373990" cy="461665"/>
              <a:chOff x="742782" y="1936774"/>
              <a:chExt cx="1373990" cy="461665"/>
            </a:xfrm>
          </p:grpSpPr>
          <p:sp>
            <p:nvSpPr>
              <p:cNvPr id="1240" name="กล่องข้อความ 356">
                <a:extLst>
                  <a:ext uri="{FF2B5EF4-FFF2-40B4-BE49-F238E27FC236}">
                    <a16:creationId xmlns:a16="http://schemas.microsoft.com/office/drawing/2014/main" id="{95873E72-768A-47EE-A0E9-359E1F1F5972}"/>
                  </a:ext>
                </a:extLst>
              </p:cNvPr>
              <p:cNvSpPr txBox="1"/>
              <p:nvPr/>
            </p:nvSpPr>
            <p:spPr>
              <a:xfrm>
                <a:off x="742782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A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1241" name="กล่องข้อความ 357">
                <a:extLst>
                  <a:ext uri="{FF2B5EF4-FFF2-40B4-BE49-F238E27FC236}">
                    <a16:creationId xmlns:a16="http://schemas.microsoft.com/office/drawing/2014/main" id="{6661D2B0-BBE7-4636-93B7-BB39964B0467}"/>
                  </a:ext>
                </a:extLst>
              </p:cNvPr>
              <p:cNvSpPr txBox="1"/>
              <p:nvPr/>
            </p:nvSpPr>
            <p:spPr>
              <a:xfrm>
                <a:off x="1098745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B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1242" name="กล่องข้อความ 358">
                <a:extLst>
                  <a:ext uri="{FF2B5EF4-FFF2-40B4-BE49-F238E27FC236}">
                    <a16:creationId xmlns:a16="http://schemas.microsoft.com/office/drawing/2014/main" id="{A6595147-FA22-4B07-8CF8-93DCB0B4CDA6}"/>
                  </a:ext>
                </a:extLst>
              </p:cNvPr>
              <p:cNvSpPr txBox="1"/>
              <p:nvPr/>
            </p:nvSpPr>
            <p:spPr>
              <a:xfrm>
                <a:off x="1463378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C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1243" name="กล่องข้อความ 359">
                <a:extLst>
                  <a:ext uri="{FF2B5EF4-FFF2-40B4-BE49-F238E27FC236}">
                    <a16:creationId xmlns:a16="http://schemas.microsoft.com/office/drawing/2014/main" id="{66BA76C6-AE71-40FF-BB3D-0FA4D807C34B}"/>
                  </a:ext>
                </a:extLst>
              </p:cNvPr>
              <p:cNvSpPr txBox="1"/>
              <p:nvPr/>
            </p:nvSpPr>
            <p:spPr>
              <a:xfrm>
                <a:off x="1820337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D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</p:grpSp>
      </p:grpSp>
      <p:pic>
        <p:nvPicPr>
          <p:cNvPr id="1248" name="Picture 124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41" y="285736"/>
            <a:ext cx="1420963" cy="568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9" name="กล่องข้อความ 401">
            <a:extLst>
              <a:ext uri="{FF2B5EF4-FFF2-40B4-BE49-F238E27FC236}">
                <a16:creationId xmlns:a16="http://schemas.microsoft.com/office/drawing/2014/main" id="{47BB291B-89DD-4D81-A14B-449B9E83F66B}"/>
              </a:ext>
            </a:extLst>
          </p:cNvPr>
          <p:cNvSpPr txBox="1"/>
          <p:nvPr/>
        </p:nvSpPr>
        <p:spPr>
          <a:xfrm>
            <a:off x="2971039" y="2770275"/>
            <a:ext cx="2203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กรรมการควบคุมการสอบ</a:t>
            </a:r>
          </a:p>
        </p:txBody>
      </p:sp>
      <p:sp>
        <p:nvSpPr>
          <p:cNvPr id="1250" name="กล่องข้อความ 400">
            <a:extLst>
              <a:ext uri="{FF2B5EF4-FFF2-40B4-BE49-F238E27FC236}">
                <a16:creationId xmlns:a16="http://schemas.microsoft.com/office/drawing/2014/main" id="{4E5FD76F-6663-4DD6-BE5B-783F3859161D}"/>
              </a:ext>
            </a:extLst>
          </p:cNvPr>
          <p:cNvSpPr txBox="1"/>
          <p:nvPr/>
        </p:nvSpPr>
        <p:spPr>
          <a:xfrm>
            <a:off x="2903571" y="2390564"/>
            <a:ext cx="2203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.........................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-150591" y="3775926"/>
            <a:ext cx="542857" cy="5164990"/>
            <a:chOff x="-150591" y="3775926"/>
            <a:chExt cx="542857" cy="5164990"/>
          </a:xfrm>
        </p:grpSpPr>
        <p:sp>
          <p:nvSpPr>
            <p:cNvPr id="51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43261" y="3775926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1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48071" y="4031178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1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44951" y="4312379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1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41831" y="4563798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2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41431" y="4809705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6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46490" y="5055601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6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41431" y="5313608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6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50591" y="5582875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8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6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41831" y="5846901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9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19889" y="6099020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10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1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18828" y="6362787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11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2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16192" y="6610969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12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3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22777" y="6870601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13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4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15734" y="7124669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14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5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19889" y="7362404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15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25494" y="7633919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16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22087" y="7900599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17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99681" y="8159017"/>
              <a:ext cx="4850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18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16192" y="8414028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19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16903" y="8663917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20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586252" y="3795528"/>
            <a:ext cx="460066" cy="5148917"/>
            <a:chOff x="1591477" y="3795528"/>
            <a:chExt cx="460066" cy="5148917"/>
          </a:xfrm>
        </p:grpSpPr>
        <p:sp>
          <p:nvSpPr>
            <p:cNvPr id="581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9210" y="3795528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21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2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3029" y="4051002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22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3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14845" y="4317603"/>
              <a:ext cx="43051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23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4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9852" y="4573077"/>
              <a:ext cx="42648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24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5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1927" y="4815195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25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1927" y="5073545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26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5781" y="5338284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27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0490" y="558343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28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1927" y="5828065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29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1927" y="6092027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30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1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8936" y="6357562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31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2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1927" y="6604796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32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3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0143" y="6848176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33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4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598485" y="7130956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34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5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594917" y="7385849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35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593259" y="7636729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36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594916" y="7884275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37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591477" y="815208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38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1927" y="842129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39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0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1927" y="8667446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40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231818" y="3792280"/>
            <a:ext cx="454271" cy="5153068"/>
            <a:chOff x="3237043" y="3792280"/>
            <a:chExt cx="454271" cy="5153068"/>
          </a:xfrm>
        </p:grpSpPr>
        <p:sp>
          <p:nvSpPr>
            <p:cNvPr id="60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8981" y="379228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41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0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1661" y="4054029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42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0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3630" y="431630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43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0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1660" y="4579957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44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15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2464" y="4828459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45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1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0710" y="5073545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46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1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1659" y="5342932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47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1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39799" y="5588018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48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1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5052" y="5840911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49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3630" y="6124386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50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1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2208" y="6366073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51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2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38404" y="6605738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52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3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5447" y="6875916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53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4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37137" y="7147736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54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5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0466" y="7401078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55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37043" y="7633161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56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5446" y="788812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57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38403" y="8143079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58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38402" y="8408104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59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37369" y="8668349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60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859152" y="3782552"/>
            <a:ext cx="453839" cy="5160864"/>
            <a:chOff x="4880052" y="3756427"/>
            <a:chExt cx="453839" cy="5160864"/>
          </a:xfrm>
        </p:grpSpPr>
        <p:sp>
          <p:nvSpPr>
            <p:cNvPr id="631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9494" y="3756427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61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2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4063" y="4013625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62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3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5083" y="4270823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63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4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6273" y="4524195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64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5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6869" y="4777768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65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6334" y="503648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66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91558" y="5289927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67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4268" y="5554514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68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6273" y="581239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69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6273" y="6050098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70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1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7883" y="6328287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71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2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90652" y="6582257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72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3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0052" y="6835983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73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4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1428" y="7092915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74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5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4960" y="735603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75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5327" y="7610786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76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4554" y="786722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77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3781" y="8116508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78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8102" y="8384848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79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5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6460" y="8640292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80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768587" y="1001547"/>
            <a:ext cx="519753" cy="2503356"/>
            <a:chOff x="4789487" y="1001547"/>
            <a:chExt cx="519753" cy="2503356"/>
          </a:xfrm>
        </p:grpSpPr>
        <p:sp>
          <p:nvSpPr>
            <p:cNvPr id="652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01240" y="1001547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0</a:t>
              </a:r>
              <a:endParaRPr lang="th-TH" sz="18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53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791135" y="1222105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</a:t>
              </a:r>
              <a:endParaRPr lang="th-TH" sz="18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54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797688" y="1447780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</a:t>
              </a:r>
              <a:endParaRPr lang="th-TH" sz="18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55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789487" y="1685771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</a:t>
              </a:r>
              <a:endParaRPr lang="th-TH" sz="18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5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796731" y="1935694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</a:t>
              </a:r>
              <a:endParaRPr lang="th-TH" sz="18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5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791089" y="2163009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</a:t>
              </a:r>
              <a:endParaRPr lang="th-TH" sz="18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5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797688" y="2405587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</a:t>
              </a:r>
              <a:endParaRPr lang="th-TH" sz="18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5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798616" y="2649711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</a:t>
              </a:r>
              <a:endParaRPr lang="th-TH" sz="18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6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01127" y="2892770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8</a:t>
              </a:r>
              <a:endParaRPr lang="th-TH" sz="18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61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796731" y="3135571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  9</a:t>
              </a:r>
              <a:endParaRPr lang="th-TH" sz="18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</p:grpSp>
      <p:sp>
        <p:nvSpPr>
          <p:cNvPr id="14" name="กล่องข้อความ 398">
            <a:extLst>
              <a:ext uri="{FF2B5EF4-FFF2-40B4-BE49-F238E27FC236}">
                <a16:creationId xmlns:a16="http://schemas.microsoft.com/office/drawing/2014/main" id="{392FAF62-E241-7D2E-50B3-BB5A3533AFFE}"/>
              </a:ext>
            </a:extLst>
          </p:cNvPr>
          <p:cNvSpPr txBox="1"/>
          <p:nvPr/>
        </p:nvSpPr>
        <p:spPr>
          <a:xfrm>
            <a:off x="225782" y="1905917"/>
            <a:ext cx="4726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ชั้น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/ 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ห้อง..........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.......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..........................................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......</a:t>
            </a:r>
          </a:p>
        </p:txBody>
      </p:sp>
    </p:spTree>
    <p:extLst>
      <p:ext uri="{BB962C8B-B14F-4D97-AF65-F5344CB8AC3E}">
        <p14:creationId xmlns:p14="http://schemas.microsoft.com/office/powerpoint/2010/main" val="2803249516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564</TotalTime>
  <Words>352</Words>
  <Application>Microsoft Office PowerPoint</Application>
  <PresentationFormat>A4 Paper (210x297 mm)</PresentationFormat>
  <Paragraphs>244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Browallia New</vt:lpstr>
      <vt:lpstr>Calibri</vt:lpstr>
      <vt:lpstr>Calibri Light</vt:lpstr>
      <vt:lpstr>ธีมของ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SSMIS</dc:creator>
  <cp:lastModifiedBy>leearkorn5629@hotmail.com</cp:lastModifiedBy>
  <cp:revision>22</cp:revision>
  <cp:lastPrinted>2024-01-10T09:29:18Z</cp:lastPrinted>
  <dcterms:created xsi:type="dcterms:W3CDTF">2022-12-23T04:45:12Z</dcterms:created>
  <dcterms:modified xsi:type="dcterms:W3CDTF">2024-05-23T12:56:56Z</dcterms:modified>
</cp:coreProperties>
</file>